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3647B-E276-FAA6-0FF3-59A08FCA5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FAE9C-572F-9EC2-9E68-0D02C154B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51867-5400-F264-76AC-DC230662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56A11-2B86-ED07-339F-2DC7FE247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5FABB-BD0B-951B-B900-DD94E2A2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40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166C-CED9-6DA4-7BFC-B49C46E59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0346D-253B-930E-98DC-2CAE0F0EB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8E9DE-935A-E4E4-EB6D-A3DE055F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90045-BFF1-B4DC-64A2-1012DAFD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1EE41-AE35-5F23-ACC2-A7CFC024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5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108221-5DFD-A925-1160-A01EE7026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361731-CDC7-0CA0-A6DB-508B666EF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B430A-878F-4E22-0FEB-4B29595B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B3FD7-B917-302B-7085-AD5E785D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6E096-B860-DF85-8D70-5B711CE0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73B4-0BB3-15E6-9353-9D0231DC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7BF3B-EE54-5948-2B26-B4F0C2C85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A7F0D-6BF5-1952-3EC8-5508665C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68EBB-1143-B41D-E3E1-EBE09D15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E57D1-B9A2-9E66-2FCA-11967B5C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553EF-F2AD-8DB8-9093-DF847DDA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002FE0-5D59-2175-70F8-696E2CFC0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AD01C-8B3D-7441-D90D-CB3F3E93C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31E85-CD81-EBAF-5422-7541CED2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4B1C7-8794-019D-F03D-15ACD136F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7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1FC5A-7C39-44CE-85AA-3477BECB7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1DE81-D97E-86A1-14CB-7C2F6929A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D9EB8-78E9-252D-5434-E757FC671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AAB8D-FCB4-F17C-05F6-DB6E4BB5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E6E56-E1D0-2184-24B7-739C438F5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16E15-FA6D-347C-6056-B8704FFF3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0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D852F-66E7-8C8D-6A26-A21698BBD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1D93A-4D28-E3D3-13C5-F29F6641F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302D2-9F6D-A37B-A809-5AD318F64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AD06F-BD01-6E4A-0365-ED46F3353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E60B4B-9307-D042-396A-5C8F3925F5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CFB8D8-1B09-3F55-9182-1415A6EA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E19054-170D-6558-1C9A-94F30C6C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F1BB5-1F5B-DED0-AF1A-2D849E696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8E30A-B0B4-79E2-9A5A-38074A34E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3FD99F-3860-54B3-0841-92D0D7C0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8C7E3E-A484-D922-9DF9-34203BFE1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293778-3C4F-304F-836E-3FC5FBA2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9F2611-3336-340C-891E-E6F78CE7E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F322BC-3186-220D-0827-647DEF2B3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B95F6-FB83-188E-2685-3717D3BAE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8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77DC-CBCF-DEF5-AFF5-F494868A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4DAB-A3D5-9197-9B5A-095D81B64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1C9E9-5210-66C2-2B33-A3D21846D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BD22-39B3-B72C-E1D8-C963E5FF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4DB9D-8959-4CBE-A4D3-DD3027BE3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E086C-33E2-7EF9-1A88-C3072045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6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4D6F1-ADCE-D255-A71C-C1369458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A3E90-535F-B4E5-B0C8-65E48DE08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519FB-2322-B94C-4EE8-F2914DDE5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3FD9D-BDEF-121A-6A55-16E83E55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2F936-CC49-CD0A-45E9-71ECC320E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6A924-75B6-423A-C1F5-3550BFF21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5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B5AFA5-89C8-9ACE-4B0A-BAED366BC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3F48D-A1BF-E511-8708-800582ECA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D29C5-0BF8-5224-6995-4C3A6C979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075CF-6C2F-4E9B-B2A3-2260DD1CA634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E2285-6E6B-6966-AEB0-1BE7C5804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51652-C07A-8ECB-6176-1192394CE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8C94C-4245-4B10-832E-4F459871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2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70993F0-034B-D8FA-2528-F389A1AEE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578" y="6226957"/>
            <a:ext cx="1986563" cy="54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6BD563B-94F9-8B76-47F2-B4C2944FA2A7}"/>
              </a:ext>
            </a:extLst>
          </p:cNvPr>
          <p:cNvSpPr txBox="1">
            <a:spLocks/>
          </p:cNvSpPr>
          <p:nvPr/>
        </p:nvSpPr>
        <p:spPr>
          <a:xfrm>
            <a:off x="-116150" y="6489576"/>
            <a:ext cx="2574524" cy="35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600">
                <a:latin typeface="Yu Gothic Light" panose="020B0300000000000000" pitchFamily="34" charset="-128"/>
                <a:ea typeface="Yu Gothic Light" panose="020B0300000000000000" pitchFamily="34" charset="-128"/>
                <a:cs typeface="B Nazanin" panose="00000400000000000000" pitchFamily="2" charset="-78"/>
              </a:rPr>
              <a:t>دانشگاه تهران</a:t>
            </a:r>
            <a:endParaRPr lang="en-US" sz="1600" dirty="0">
              <a:latin typeface="Yu Gothic Light" panose="020B0300000000000000" pitchFamily="34" charset="-128"/>
              <a:ea typeface="Yu Gothic Light" panose="020B0300000000000000" pitchFamily="34" charset="-128"/>
              <a:cs typeface="B Nazanin" panose="00000400000000000000" pitchFamily="2" charset="-78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22CF66B-822B-02AA-8C2B-48ED844C2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25" y="5792679"/>
            <a:ext cx="705775" cy="70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DBAA218-9954-907B-6880-D8AA84DB1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5765" y="152274"/>
            <a:ext cx="3740458" cy="505365"/>
          </a:xfrm>
        </p:spPr>
        <p:txBody>
          <a:bodyPr>
            <a:norm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به نام خدا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296AF5-C972-E56D-2351-08E795164473}"/>
              </a:ext>
            </a:extLst>
          </p:cNvPr>
          <p:cNvSpPr txBox="1"/>
          <p:nvPr/>
        </p:nvSpPr>
        <p:spPr>
          <a:xfrm>
            <a:off x="4697760" y="883929"/>
            <a:ext cx="2796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>
                <a:cs typeface="B Nazanin" panose="00000400000000000000" pitchFamily="2" charset="-78"/>
              </a:rPr>
              <a:t>دوره تست نفوذ و امنیت وب</a:t>
            </a: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28B3D8-C7B9-B55D-F7A3-2DBC9118C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576" y="1479935"/>
            <a:ext cx="8806837" cy="259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CF21B95-C620-C5B6-8CE5-246F719737C8}"/>
              </a:ext>
            </a:extLst>
          </p:cNvPr>
          <p:cNvSpPr txBox="1"/>
          <p:nvPr/>
        </p:nvSpPr>
        <p:spPr>
          <a:xfrm>
            <a:off x="4990727" y="4432278"/>
            <a:ext cx="2210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cs typeface="B Nazanin" panose="00000400000000000000" pitchFamily="2" charset="-78"/>
              </a:rPr>
              <a:t>مدرس: فرهاد علی‌محمدی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120833-A306-C179-18F3-A2482CF6460D}"/>
              </a:ext>
            </a:extLst>
          </p:cNvPr>
          <p:cNvSpPr txBox="1"/>
          <p:nvPr/>
        </p:nvSpPr>
        <p:spPr>
          <a:xfrm>
            <a:off x="3652321" y="5177012"/>
            <a:ext cx="5841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cs typeface="B Nazanin" panose="00000400000000000000" pitchFamily="2" charset="-78"/>
              </a:rPr>
              <a:t>ارائه شده توسط آزمایشگاه پژوهشی فضای سایبر دانشگاه تهران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083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70993F0-034B-D8FA-2528-F389A1AEE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578" y="6226957"/>
            <a:ext cx="1986563" cy="54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96BD563B-94F9-8B76-47F2-B4C2944FA2A7}"/>
              </a:ext>
            </a:extLst>
          </p:cNvPr>
          <p:cNvSpPr txBox="1">
            <a:spLocks/>
          </p:cNvSpPr>
          <p:nvPr/>
        </p:nvSpPr>
        <p:spPr>
          <a:xfrm>
            <a:off x="-116150" y="6489576"/>
            <a:ext cx="2574524" cy="35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600">
                <a:latin typeface="Yu Gothic Light" panose="020B0300000000000000" pitchFamily="34" charset="-128"/>
                <a:ea typeface="Yu Gothic Light" panose="020B0300000000000000" pitchFamily="34" charset="-128"/>
                <a:cs typeface="B Nazanin" panose="00000400000000000000" pitchFamily="2" charset="-78"/>
              </a:rPr>
              <a:t>دانشگاه تهران</a:t>
            </a:r>
            <a:endParaRPr lang="en-US" sz="1600" dirty="0">
              <a:latin typeface="Yu Gothic Light" panose="020B0300000000000000" pitchFamily="34" charset="-128"/>
              <a:ea typeface="Yu Gothic Light" panose="020B0300000000000000" pitchFamily="34" charset="-128"/>
              <a:cs typeface="B Nazanin" panose="00000400000000000000" pitchFamily="2" charset="-78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22CF66B-822B-02AA-8C2B-48ED844C2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25" y="5792679"/>
            <a:ext cx="705775" cy="70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3DBAA218-9954-907B-6880-D8AA84DB1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5764" y="152274"/>
            <a:ext cx="3740458" cy="505365"/>
          </a:xfrm>
        </p:spPr>
        <p:txBody>
          <a:bodyPr>
            <a:normAutofit/>
          </a:bodyPr>
          <a:lstStyle/>
          <a:p>
            <a:r>
              <a:rPr lang="fa-IR" sz="2800" dirty="0">
                <a:cs typeface="B Nazanin" panose="00000400000000000000" pitchFamily="2" charset="-78"/>
              </a:rPr>
              <a:t>جلسه </a:t>
            </a:r>
            <a:r>
              <a:rPr lang="fa-IR" sz="2800" dirty="0" smtClean="0">
                <a:cs typeface="B Nazanin" panose="00000400000000000000" pitchFamily="2" charset="-78"/>
              </a:rPr>
              <a:t>دوازدهم 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2AA87F-088B-C8DC-0409-7D80B81F0B81}"/>
              </a:ext>
            </a:extLst>
          </p:cNvPr>
          <p:cNvSpPr txBox="1"/>
          <p:nvPr/>
        </p:nvSpPr>
        <p:spPr>
          <a:xfrm>
            <a:off x="5070300" y="901539"/>
            <a:ext cx="2051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B Nazanin" panose="00000400000000000000" pitchFamily="2" charset="-78"/>
              </a:rPr>
              <a:t>Android API Sniffing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1026" name="Picture 2" descr="How-to-Sniff-Network-Map-Capture-URLs-on-Android-Without-598x350.jpg (598×350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17" y="1799948"/>
            <a:ext cx="56959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589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31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Yu Gothic Light</vt:lpstr>
      <vt:lpstr>Arial</vt:lpstr>
      <vt:lpstr>B Nazanin</vt:lpstr>
      <vt:lpstr>Calibri</vt:lpstr>
      <vt:lpstr>Calibri Light</vt:lpstr>
      <vt:lpstr>Office Theme</vt:lpstr>
      <vt:lpstr>به نام خدا</vt:lpstr>
      <vt:lpstr>جلسه دوازدهم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Feri</dc:creator>
  <cp:lastModifiedBy>UT</cp:lastModifiedBy>
  <cp:revision>29</cp:revision>
  <dcterms:created xsi:type="dcterms:W3CDTF">2022-07-30T12:28:27Z</dcterms:created>
  <dcterms:modified xsi:type="dcterms:W3CDTF">2022-09-10T08:06:01Z</dcterms:modified>
</cp:coreProperties>
</file>