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34" r:id="rId2"/>
    <p:sldId id="886" r:id="rId3"/>
    <p:sldId id="887" r:id="rId4"/>
    <p:sldId id="888" r:id="rId5"/>
    <p:sldId id="972" r:id="rId6"/>
    <p:sldId id="569" r:id="rId7"/>
    <p:sldId id="892" r:id="rId8"/>
    <p:sldId id="896" r:id="rId9"/>
    <p:sldId id="978" r:id="rId10"/>
    <p:sldId id="979" r:id="rId11"/>
    <p:sldId id="983" r:id="rId12"/>
    <p:sldId id="984" r:id="rId13"/>
    <p:sldId id="995" r:id="rId14"/>
    <p:sldId id="990" r:id="rId15"/>
    <p:sldId id="991" r:id="rId16"/>
    <p:sldId id="992" r:id="rId17"/>
    <p:sldId id="993" r:id="rId18"/>
    <p:sldId id="994" r:id="rId19"/>
    <p:sldId id="1005" r:id="rId20"/>
    <p:sldId id="996" r:id="rId21"/>
    <p:sldId id="986" r:id="rId22"/>
    <p:sldId id="988" r:id="rId23"/>
    <p:sldId id="998" r:id="rId24"/>
    <p:sldId id="999" r:id="rId25"/>
    <p:sldId id="1000" r:id="rId26"/>
    <p:sldId id="1001" r:id="rId27"/>
    <p:sldId id="1002" r:id="rId28"/>
    <p:sldId id="1003" r:id="rId29"/>
    <p:sldId id="1004" r:id="rId30"/>
    <p:sldId id="1006" r:id="rId31"/>
    <p:sldId id="997" r:id="rId32"/>
    <p:sldId id="987" r:id="rId33"/>
    <p:sldId id="989" r:id="rId34"/>
    <p:sldId id="889" r:id="rId35"/>
    <p:sldId id="973" r:id="rId36"/>
    <p:sldId id="974" r:id="rId37"/>
    <p:sldId id="975" r:id="rId38"/>
    <p:sldId id="976" r:id="rId3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A3"/>
    <a:srgbClr val="F828DA"/>
    <a:srgbClr val="FFCCFF"/>
    <a:srgbClr val="66FF33"/>
    <a:srgbClr val="379D13"/>
    <a:srgbClr val="0043C8"/>
    <a:srgbClr val="2C0227"/>
    <a:srgbClr val="7C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0643" autoAdjust="0"/>
  </p:normalViewPr>
  <p:slideViewPr>
    <p:cSldViewPr snapToGrid="0">
      <p:cViewPr varScale="1">
        <p:scale>
          <a:sx n="100" d="100"/>
          <a:sy n="100" d="100"/>
        </p:scale>
        <p:origin x="20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D839-4018-4C73-8C06-3BC4AFD322E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926086"/>
            <a:ext cx="567882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53D9-8F39-4761-9F8C-D527CE3E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133" y="3108878"/>
            <a:ext cx="7772400" cy="990601"/>
          </a:xfrm>
        </p:spPr>
        <p:txBody>
          <a:bodyPr anchor="b"/>
          <a:lstStyle>
            <a:lvl1pPr algn="ctr" rtl="1">
              <a:defRPr sz="6000" b="1" baseline="0">
                <a:solidFill>
                  <a:srgbClr val="C00000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مبحث در اینجا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4279373"/>
            <a:ext cx="6858000" cy="601706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English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8800" y="6231469"/>
            <a:ext cx="5638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0000FF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http://courses.fouladi.ir/cyber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41" y="676656"/>
            <a:ext cx="697181" cy="69579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390900" y="2480205"/>
            <a:ext cx="2362200" cy="448778"/>
          </a:xfrm>
        </p:spPr>
        <p:txBody>
          <a:bodyPr>
            <a:noAutofit/>
          </a:bodyPr>
          <a:lstStyle>
            <a:lvl1pPr marL="0" indent="0" algn="ctr" rtl="1">
              <a:buNone/>
              <a:defRPr sz="3000" b="1" baseline="0"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درس 1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97" y="199700"/>
            <a:ext cx="1227270" cy="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D40813-2075-4EBF-8559-800E078C52A5}"/>
              </a:ext>
            </a:extLst>
          </p:cNvPr>
          <p:cNvSpPr txBox="1"/>
          <p:nvPr userDrawn="1"/>
        </p:nvSpPr>
        <p:spPr>
          <a:xfrm>
            <a:off x="3487552" y="1578593"/>
            <a:ext cx="207576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200" baseline="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  <a:endParaRPr lang="en-US" sz="3200" dirty="0">
              <a:solidFill>
                <a:schemeClr val="bg1"/>
              </a:solidFill>
              <a:cs typeface="Majid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ADD85-6846-44FA-9DEA-B60A43617EF2}"/>
              </a:ext>
            </a:extLst>
          </p:cNvPr>
          <p:cNvSpPr txBox="1"/>
          <p:nvPr userDrawn="1"/>
        </p:nvSpPr>
        <p:spPr>
          <a:xfrm>
            <a:off x="2489200" y="5207003"/>
            <a:ext cx="42502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Q Khoramshahr" panose="00000400000000000000" pitchFamily="50" charset="-78"/>
              </a:rPr>
              <a:t>کاظم فولادی قلعه</a:t>
            </a:r>
          </a:p>
          <a:p>
            <a:pPr algn="ctr" rtl="1"/>
            <a:r>
              <a:rPr lang="fa-IR" dirty="0">
                <a:cs typeface="Q Khoramshahr" panose="00000400000000000000" pitchFamily="50" charset="-78"/>
              </a:rPr>
              <a:t>دانشکده</a:t>
            </a:r>
            <a:r>
              <a:rPr lang="fa-IR" baseline="0" dirty="0">
                <a:cs typeface="Q Khoramshahr" panose="00000400000000000000" pitchFamily="50" charset="-78"/>
              </a:rPr>
              <a:t> مهندسی، دانشکدگان فارابی</a:t>
            </a:r>
          </a:p>
          <a:p>
            <a:pPr algn="ctr" rtl="1"/>
            <a:r>
              <a:rPr lang="fa-IR" baseline="0" dirty="0">
                <a:cs typeface="Q Khoramshahr" panose="00000400000000000000" pitchFamily="50" charset="-78"/>
              </a:rPr>
              <a:t>دانشگاه تهران</a:t>
            </a:r>
            <a:endParaRPr lang="en-US" dirty="0"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0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480" y="4857760"/>
            <a:ext cx="2328850" cy="215921"/>
          </a:xfrm>
          <a:prstGeom prst="rect">
            <a:avLst/>
          </a:prstGeom>
        </p:spPr>
        <p:txBody>
          <a:bodyPr/>
          <a:lstStyle/>
          <a:p>
            <a:fld id="{BF085C29-CEF2-48E3-9F3A-C4FCA20804E4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7432-AD9A-4BA7-9ECD-0AB42A12C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8" y="459321"/>
            <a:ext cx="8189267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8" y="1377683"/>
            <a:ext cx="8189267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8" y="1112572"/>
            <a:ext cx="8189267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8" y="849314"/>
            <a:ext cx="8189267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8" y="823388"/>
            <a:ext cx="81892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52358"/>
            <a:ext cx="604248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-1475643" y="4512395"/>
            <a:ext cx="3330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baseline="0" dirty="0">
                <a:solidFill>
                  <a:srgbClr val="04A1E3"/>
                </a:solidFill>
                <a:latin typeface="HelveticaNeueLT Arabic 55 Roman" panose="020B0604020202020204" pitchFamily="34" charset="-78"/>
                <a:cs typeface="Q Khoramshahr" panose="00000400000000000000" pitchFamily="50" charset="-78"/>
              </a:rPr>
              <a:t>    |    آزمایشگاه پژوهشی فضای سایبر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Cyberspace Research Lab.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45958-EDE4-4C29-9CA1-F39BE0175EA9}"/>
              </a:ext>
            </a:extLst>
          </p:cNvPr>
          <p:cNvSpPr txBox="1"/>
          <p:nvPr userDrawn="1"/>
        </p:nvSpPr>
        <p:spPr>
          <a:xfrm>
            <a:off x="540641" y="6512391"/>
            <a:ext cx="13380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rgbClr val="04A1E3"/>
                </a:solidFill>
                <a:latin typeface="Consolas" panose="020B0609020204030204" pitchFamily="49" charset="0"/>
                <a:cs typeface="Helvetica World" panose="020B0500040000020004" pitchFamily="34" charset="0"/>
              </a:rPr>
              <a:t>http://cysp.ut.ac.ir</a:t>
            </a:r>
            <a:endParaRPr lang="en-US" sz="700" dirty="0">
              <a:solidFill>
                <a:srgbClr val="04A1E3"/>
              </a:solidFill>
              <a:latin typeface="Consolas" panose="020B0609020204030204" pitchFamily="49" charset="0"/>
              <a:cs typeface="Helvetica World" panose="020B0500040000020004" pitchFamily="34" charset="0"/>
            </a:endParaRP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6EC847EB-A54C-44A2-956F-748036A02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3827" y="164073"/>
            <a:ext cx="1693863" cy="197591"/>
          </a:xfrm>
          <a:gradFill>
            <a:gsLst>
              <a:gs pos="100000">
                <a:srgbClr val="00B050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solidFill>
                  <a:schemeClr val="tx1"/>
                </a:solidFill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دکترین جامع فضای سایبر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E5A88B-532B-4830-B69D-DEF87E4E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2" y="6224479"/>
            <a:ext cx="498207" cy="4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7" y="459318"/>
            <a:ext cx="8189266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7" y="1377682"/>
            <a:ext cx="8189266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7" y="1112572"/>
            <a:ext cx="8189266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7" y="849314"/>
            <a:ext cx="8189266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7" y="823388"/>
            <a:ext cx="81892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85914"/>
            <a:ext cx="604249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" y="6315016"/>
            <a:ext cx="472004" cy="48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5FF3AE-E578-4E16-B0BD-74B831786666}"/>
              </a:ext>
            </a:extLst>
          </p:cNvPr>
          <p:cNvSpPr/>
          <p:nvPr userDrawn="1"/>
        </p:nvSpPr>
        <p:spPr>
          <a:xfrm>
            <a:off x="8007409" y="186267"/>
            <a:ext cx="948209" cy="22913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r"/>
            <a:r>
              <a:rPr lang="fa-IR" sz="1200" dirty="0">
                <a:latin typeface="Qadi Linotype" panose="02000000000000000000" pitchFamily="2" charset="-78"/>
                <a:cs typeface="Q Almas" pitchFamily="50" charset="-78"/>
              </a:rPr>
              <a:t> فضای</a:t>
            </a:r>
            <a:r>
              <a:rPr lang="fa-IR" sz="1200" baseline="0" dirty="0">
                <a:latin typeface="Qadi Linotype" panose="02000000000000000000" pitchFamily="2" charset="-78"/>
                <a:cs typeface="Q Almas" pitchFamily="50" charset="-78"/>
              </a:rPr>
              <a:t> سایبر</a:t>
            </a:r>
            <a:endParaRPr lang="en-US" sz="1200" dirty="0">
              <a:latin typeface="Qadi Linotype" panose="02000000000000000000" pitchFamily="2" charset="-78"/>
              <a:cs typeface="Q Almas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EC2F9-7CA3-4047-BAB3-5562B2ACC66F}"/>
              </a:ext>
            </a:extLst>
          </p:cNvPr>
          <p:cNvSpPr txBox="1"/>
          <p:nvPr userDrawn="1"/>
        </p:nvSpPr>
        <p:spPr>
          <a:xfrm rot="16200000">
            <a:off x="-1210139" y="4887532"/>
            <a:ext cx="2709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Prepared by Kazim Fouladi   |   Fall 2023  |  </a:t>
            </a:r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4</a:t>
            </a:r>
            <a:r>
              <a:rPr lang="en-US" sz="800" baseline="300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th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 Edition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6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13895" y="0"/>
            <a:ext cx="255735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88027" y="175921"/>
            <a:ext cx="240908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473676" y="904875"/>
            <a:ext cx="2237789" cy="320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sz="1200" dirty="0">
                <a:cs typeface="Q Khoramshahr" panose="00000400000000000000" pitchFamily="50" charset="-78"/>
              </a:rPr>
              <a:t>عنوان مجموعه در اینجا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73676" y="1828801"/>
            <a:ext cx="2237789" cy="816746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Z Mitra" panose="00000400000000000000" pitchFamily="2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73676" y="3453414"/>
            <a:ext cx="2237789" cy="243248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4196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818"/>
            <a:ext cx="7886700" cy="4946400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749872" y="6560514"/>
            <a:ext cx="5644256" cy="166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14869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600028"/>
            <a:ext cx="8284047" cy="33456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83826" y="168676"/>
            <a:ext cx="1693862" cy="197591"/>
          </a:xfr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5000"/>
                  <a:lumOff val="95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effectLst>
                  <a:glow rad="127000">
                    <a:schemeClr val="bg1"/>
                  </a:glow>
                </a:effectLst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عنوان مبحث</a:t>
            </a:r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66312" y="157162"/>
            <a:ext cx="604249" cy="221018"/>
          </a:xfrm>
          <a:prstGeom prst="rect">
            <a:avLst/>
          </a:prstGeom>
          <a:gradFill>
            <a:gsLst>
              <a:gs pos="99115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0584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22277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5012968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423988" y="6498867"/>
            <a:ext cx="6326981" cy="1861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742950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083" y="292720"/>
            <a:ext cx="8284047" cy="3345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528109"/>
            <a:ext cx="8284047" cy="3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59832" y="116632"/>
            <a:ext cx="3024336" cy="6021288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9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  <a:cs typeface="Yagut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6208" y="260648"/>
            <a:ext cx="2751584" cy="293117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cs typeface="Yagut" pitchFamily="2" charset="-78"/>
              </a:defRPr>
            </a:lvl1pPr>
          </a:lstStyle>
          <a:p>
            <a:pPr algn="ctr"/>
            <a:r>
              <a:rPr lang="fa-IR" dirty="0">
                <a:solidFill>
                  <a:prstClr val="white"/>
                </a:solidFill>
              </a:rPr>
              <a:t>عنوان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1860" y="908720"/>
            <a:ext cx="2520280" cy="936104"/>
          </a:xfrm>
        </p:spPr>
        <p:txBody>
          <a:bodyPr/>
          <a:lstStyle>
            <a:lvl1pPr algn="ctr">
              <a:defRPr>
                <a:cs typeface="Yagut" pitchFamily="2" charset="-78"/>
              </a:defRPr>
            </a:lvl1pPr>
          </a:lstStyle>
          <a:p>
            <a:r>
              <a:rPr lang="en-US" dirty="0"/>
              <a:t>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6688" y="2060849"/>
            <a:ext cx="2530624" cy="3888432"/>
          </a:xfrm>
        </p:spPr>
        <p:txBody>
          <a:bodyPr>
            <a:normAutofit/>
          </a:bodyPr>
          <a:lstStyle>
            <a:lvl1pPr algn="ctr">
              <a:buNone/>
              <a:defRPr sz="5400" b="1">
                <a:latin typeface="XB Niloofar" pitchFamily="2" charset="-78"/>
                <a:cs typeface="Q Khoramshahr" panose="00000400000000000000" pitchFamily="50" charset="-78"/>
              </a:defRPr>
            </a:lvl1pPr>
            <a:lvl2pPr>
              <a:defRPr>
                <a:latin typeface="XB Niloofar" pitchFamily="2" charset="-78"/>
                <a:cs typeface="XB Niloofar" pitchFamily="2" charset="-78"/>
              </a:defRPr>
            </a:lvl2pPr>
            <a:lvl3pPr>
              <a:defRPr>
                <a:latin typeface="XB Niloofar" pitchFamily="2" charset="-78"/>
                <a:cs typeface="XB Niloofar" pitchFamily="2" charset="-78"/>
              </a:defRPr>
            </a:lvl3pPr>
            <a:lvl4pPr>
              <a:defRPr>
                <a:latin typeface="XB Niloofar" pitchFamily="2" charset="-78"/>
                <a:cs typeface="XB Niloofar" pitchFamily="2" charset="-78"/>
              </a:defRPr>
            </a:lvl4pPr>
            <a:lvl5pPr marL="0" indent="0">
              <a:defRPr>
                <a:latin typeface="XB Niloofar" pitchFamily="2" charset="-78"/>
                <a:cs typeface="XB Niloofar" pitchFamily="2" charset="-78"/>
              </a:defRPr>
            </a:lvl5pPr>
          </a:lstStyle>
          <a:p>
            <a:pPr lvl="0"/>
            <a:r>
              <a:rPr lang="fa-IR" dirty="0"/>
              <a:t>محور</a:t>
            </a:r>
          </a:p>
        </p:txBody>
      </p:sp>
    </p:spTree>
    <p:extLst>
      <p:ext uri="{BB962C8B-B14F-4D97-AF65-F5344CB8AC3E}">
        <p14:creationId xmlns:p14="http://schemas.microsoft.com/office/powerpoint/2010/main" val="40136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1" r:id="rId4"/>
    <p:sldLayoutId id="2147483662" r:id="rId5"/>
    <p:sldLayoutId id="2147483672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4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3" y="3108878"/>
            <a:ext cx="7772400" cy="1320247"/>
          </a:xfrm>
        </p:spPr>
        <p:txBody>
          <a:bodyPr anchor="ctr">
            <a:noAutofit/>
          </a:bodyPr>
          <a:lstStyle/>
          <a:p>
            <a:r>
              <a:rPr lang="fa-IR" sz="4000" dirty="0"/>
              <a:t>مورد مطالعاتی:</a:t>
            </a:r>
            <a:br>
              <a:rPr lang="fa-IR" sz="4000" dirty="0"/>
            </a:br>
            <a:r>
              <a:rPr lang="fa-IR" dirty="0"/>
              <a:t>شبکه‌های اجتماعی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3" y="4572478"/>
            <a:ext cx="6858000" cy="45672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Case Study: Social Networks</a:t>
            </a:r>
            <a:endParaRPr lang="fa-I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/>
              <a:t>جلسه 2۷</a:t>
            </a:r>
          </a:p>
        </p:txBody>
      </p:sp>
    </p:spTree>
    <p:extLst>
      <p:ext uri="{BB962C8B-B14F-4D97-AF65-F5344CB8AC3E}">
        <p14:creationId xmlns:p14="http://schemas.microsoft.com/office/powerpoint/2010/main" val="211338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01284-D9BB-45B6-AB4E-FEBAF7B2C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92" y="1317632"/>
            <a:ext cx="3393217" cy="50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4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5E256-B54F-44AF-B303-55D21BB0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377682"/>
            <a:ext cx="3171825" cy="4762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113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2057C-3E2A-45C7-B5F4-F931BBE22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377682"/>
            <a:ext cx="3190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6775E-B82B-4A9C-AE1B-565E7E83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7" y="1317631"/>
            <a:ext cx="3328987" cy="49984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837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2C502-3B7E-4483-AE11-33E326B6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1" y="1377682"/>
            <a:ext cx="3110918" cy="48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E7172-07D6-4107-BB6A-C6DD6758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51" y="1317632"/>
            <a:ext cx="3257899" cy="49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E3E9F-C10B-4DC6-B03C-C0AB3FA0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63" y="1317632"/>
            <a:ext cx="3286475" cy="49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F088B-C136-4F3F-A6F7-245456C9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15" y="1317632"/>
            <a:ext cx="3208970" cy="49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1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6AD95-7C3C-4A30-8883-6B77EA61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269" y="1317632"/>
            <a:ext cx="3349463" cy="50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3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C638-89A1-4E75-8405-B8E06AE0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0" y="1317632"/>
            <a:ext cx="3187700" cy="49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004E7-9B3C-449D-8C12-D3AC86C0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0"/>
            <a:ext cx="699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4EC8D-CF91-4632-919E-84A0D673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26" y="1317632"/>
            <a:ext cx="3276949" cy="49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63E79-1080-43CB-A15B-7C49D2167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7682"/>
            <a:ext cx="3657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59AFD-4B24-4E26-BFCE-C9FBEEABE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1374782"/>
            <a:ext cx="3743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27D31-E2EF-4D17-8F78-B89C4E057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17632"/>
            <a:ext cx="3302000" cy="49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051F9-75D9-4B99-8572-68970A157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3" y="1377682"/>
            <a:ext cx="31527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1400F-5610-43CF-94A7-151C1B6E6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476375"/>
            <a:ext cx="3857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83051-B059-4D98-9E8F-DCF26D1F4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6" y="1474786"/>
            <a:ext cx="3100388" cy="47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4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AA35D-8101-4110-B4ED-F757B47F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06" y="1377682"/>
            <a:ext cx="3252788" cy="48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0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ACD8B-B658-4AB0-BF2F-8B6F10D5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7681"/>
            <a:ext cx="3352800" cy="47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0DAB9-FDFE-49AE-9CA1-0EEBED0F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377682"/>
            <a:ext cx="3371850" cy="47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33278-BB62-4235-B2CB-B592AF189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"/>
          <a:stretch/>
        </p:blipFill>
        <p:spPr>
          <a:xfrm>
            <a:off x="1609725" y="822769"/>
            <a:ext cx="5924550" cy="52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76593-F034-4090-8502-DA299AE6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1377682"/>
            <a:ext cx="33432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33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B6F38-46F8-45D3-96F1-526836BCC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1317631"/>
            <a:ext cx="3381375" cy="49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43060-36C2-4D2E-853E-55394A3D7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377682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9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A2FC7-0921-4901-99A4-9C9A9730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83" y="1377682"/>
            <a:ext cx="3120034" cy="47561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819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08293-B106-40BC-850F-5303CAD6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4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D283B-4920-4DA1-9D27-64D3BFCA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1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BE4F2-4E3A-4D65-B89A-A5E2AEBA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57275"/>
            <a:ext cx="3619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EAE6F-5C83-4303-B967-9A7AB42CB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6" y="0"/>
            <a:ext cx="456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9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C29C-0952-4644-9FB5-C44546AFB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AF1D32-8AEC-4CA3-828E-AABA40615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3"/>
          <a:stretch/>
        </p:blipFill>
        <p:spPr>
          <a:xfrm>
            <a:off x="1261241" y="119062"/>
            <a:ext cx="6621517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771F-4C8D-42E3-82D9-AA82F13D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فردگرایی در برابر جمع‌گرایی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D57F5-168D-4128-A702-219B48994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738C7-3FAE-4137-A770-C0EC0C0E01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Bevel 15">
            <a:extLst>
              <a:ext uri="{FF2B5EF4-FFF2-40B4-BE49-F238E27FC236}">
                <a16:creationId xmlns:a16="http://schemas.microsoft.com/office/drawing/2014/main" id="{0592073D-86E3-4077-A810-4741CC1460F1}"/>
              </a:ext>
            </a:extLst>
          </p:cNvPr>
          <p:cNvSpPr/>
          <p:nvPr/>
        </p:nvSpPr>
        <p:spPr>
          <a:xfrm>
            <a:off x="5732709" y="2101276"/>
            <a:ext cx="2094244" cy="681396"/>
          </a:xfrm>
          <a:prstGeom prst="bevel">
            <a:avLst>
              <a:gd name="adj" fmla="val 50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فردگرایی</a:t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</a:br>
            <a:r>
              <a:rPr lang="en-US" sz="1400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Individualism</a:t>
            </a:r>
            <a:endParaRPr lang="en-US" i="1" dirty="0">
              <a:latin typeface="Times CE" panose="02040603030405090304" pitchFamily="18" charset="0"/>
            </a:endParaRPr>
          </a:p>
        </p:txBody>
      </p:sp>
      <p:sp>
        <p:nvSpPr>
          <p:cNvPr id="7" name="Bevel 15">
            <a:extLst>
              <a:ext uri="{FF2B5EF4-FFF2-40B4-BE49-F238E27FC236}">
                <a16:creationId xmlns:a16="http://schemas.microsoft.com/office/drawing/2014/main" id="{A8E0F81B-CD6A-409D-8D0A-80860CDED990}"/>
              </a:ext>
            </a:extLst>
          </p:cNvPr>
          <p:cNvSpPr/>
          <p:nvPr/>
        </p:nvSpPr>
        <p:spPr>
          <a:xfrm>
            <a:off x="1317047" y="2101276"/>
            <a:ext cx="2094244" cy="681396"/>
          </a:xfrm>
          <a:prstGeom prst="bevel">
            <a:avLst>
              <a:gd name="adj" fmla="val 50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جمع‌گرایی</a:t>
            </a:r>
            <a:br>
              <a:rPr lang="fa-IR" b="1" dirty="0">
                <a:solidFill>
                  <a:schemeClr val="bg1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</a:br>
            <a:r>
              <a:rPr lang="en-US" sz="1400" i="1" dirty="0">
                <a:solidFill>
                  <a:schemeClr val="bg1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Collectivism</a:t>
            </a:r>
            <a:endParaRPr lang="en-US" i="1" dirty="0">
              <a:solidFill>
                <a:schemeClr val="bg1"/>
              </a:solidFill>
              <a:latin typeface="Times CE" panose="0204060303040509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F454E-6386-46D0-AB81-57F5E1D980B5}"/>
              </a:ext>
            </a:extLst>
          </p:cNvPr>
          <p:cNvSpPr txBox="1"/>
          <p:nvPr/>
        </p:nvSpPr>
        <p:spPr>
          <a:xfrm>
            <a:off x="5732709" y="1744179"/>
            <a:ext cx="2094244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ایدئولوژی راست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40D83-3034-49C3-A749-DF225BED8A56}"/>
              </a:ext>
            </a:extLst>
          </p:cNvPr>
          <p:cNvSpPr txBox="1"/>
          <p:nvPr/>
        </p:nvSpPr>
        <p:spPr>
          <a:xfrm>
            <a:off x="1317047" y="1744178"/>
            <a:ext cx="2094244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ایدئولوژی چپ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F5579-65B7-48F7-AE7F-DC8E598FB9E3}"/>
              </a:ext>
            </a:extLst>
          </p:cNvPr>
          <p:cNvSpPr txBox="1"/>
          <p:nvPr/>
        </p:nvSpPr>
        <p:spPr>
          <a:xfrm>
            <a:off x="5732709" y="2831992"/>
            <a:ext cx="2094244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اصالت فرد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7EDC9-61C8-48CC-9136-B5F599A2415D}"/>
              </a:ext>
            </a:extLst>
          </p:cNvPr>
          <p:cNvSpPr txBox="1"/>
          <p:nvPr/>
        </p:nvSpPr>
        <p:spPr>
          <a:xfrm>
            <a:off x="1317047" y="2831181"/>
            <a:ext cx="2094244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اصالت جمع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C6AA199-D363-4998-8509-C901261CD5D7}"/>
              </a:ext>
            </a:extLst>
          </p:cNvPr>
          <p:cNvGrpSpPr/>
          <p:nvPr/>
        </p:nvGrpSpPr>
        <p:grpSpPr>
          <a:xfrm>
            <a:off x="1317048" y="3371732"/>
            <a:ext cx="2094244" cy="1088643"/>
            <a:chOff x="1514664" y="2489729"/>
            <a:chExt cx="6263052" cy="32556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2AA590-44B8-4CEB-BAB2-879435979F33}"/>
                </a:ext>
              </a:extLst>
            </p:cNvPr>
            <p:cNvCxnSpPr>
              <a:cxnSpLocks/>
              <a:stCxn id="98" idx="0"/>
              <a:endCxn id="79" idx="0"/>
            </p:cNvCxnSpPr>
            <p:nvPr/>
          </p:nvCxnSpPr>
          <p:spPr>
            <a:xfrm>
              <a:off x="1891333" y="3219879"/>
              <a:ext cx="652661" cy="27120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102519-8781-4563-817F-718F8357447B}"/>
                </a:ext>
              </a:extLst>
            </p:cNvPr>
            <p:cNvCxnSpPr>
              <a:cxnSpLocks/>
              <a:stCxn id="98" idx="5"/>
              <a:endCxn id="92" idx="4"/>
            </p:cNvCxnSpPr>
            <p:nvPr/>
          </p:nvCxnSpPr>
          <p:spPr>
            <a:xfrm flipH="1">
              <a:off x="1668053" y="3329119"/>
              <a:ext cx="299174" cy="12210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0E22F8-180A-4092-8E03-D6F9DB4B9B1C}"/>
                </a:ext>
              </a:extLst>
            </p:cNvPr>
            <p:cNvCxnSpPr>
              <a:cxnSpLocks/>
              <a:stCxn id="92" idx="5"/>
              <a:endCxn id="99" idx="4"/>
            </p:cNvCxnSpPr>
            <p:nvPr/>
          </p:nvCxnSpPr>
          <p:spPr>
            <a:xfrm flipV="1">
              <a:off x="1686626" y="4411110"/>
              <a:ext cx="708788" cy="13904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4EA8C5-B5B8-425A-9EF6-F54648B44322}"/>
                </a:ext>
              </a:extLst>
            </p:cNvPr>
            <p:cNvCxnSpPr>
              <a:cxnSpLocks/>
              <a:stCxn id="79" idx="4"/>
              <a:endCxn id="99" idx="4"/>
            </p:cNvCxnSpPr>
            <p:nvPr/>
          </p:nvCxnSpPr>
          <p:spPr>
            <a:xfrm flipH="1">
              <a:off x="2395414" y="3600323"/>
              <a:ext cx="205901" cy="8107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D4BC3D-5634-4054-8348-3487BC1CC0A5}"/>
                </a:ext>
              </a:extLst>
            </p:cNvPr>
            <p:cNvCxnSpPr>
              <a:cxnSpLocks/>
              <a:stCxn id="79" idx="5"/>
              <a:endCxn id="91" idx="0"/>
            </p:cNvCxnSpPr>
            <p:nvPr/>
          </p:nvCxnSpPr>
          <p:spPr>
            <a:xfrm>
              <a:off x="2619888" y="3600323"/>
              <a:ext cx="629993" cy="9411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43275B-2727-43B6-BCD4-83A704272614}"/>
                </a:ext>
              </a:extLst>
            </p:cNvPr>
            <p:cNvCxnSpPr>
              <a:cxnSpLocks/>
              <a:stCxn id="80" idx="4"/>
              <a:endCxn id="81" idx="5"/>
            </p:cNvCxnSpPr>
            <p:nvPr/>
          </p:nvCxnSpPr>
          <p:spPr>
            <a:xfrm flipV="1">
              <a:off x="3334017" y="3041913"/>
              <a:ext cx="687923" cy="17349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8C5F69-6654-4958-BB94-51B56B63A1F9}"/>
                </a:ext>
              </a:extLst>
            </p:cNvPr>
            <p:cNvCxnSpPr>
              <a:cxnSpLocks/>
              <a:stCxn id="81" idx="4"/>
              <a:endCxn id="82" idx="5"/>
            </p:cNvCxnSpPr>
            <p:nvPr/>
          </p:nvCxnSpPr>
          <p:spPr>
            <a:xfrm flipV="1">
              <a:off x="4003367" y="2778763"/>
              <a:ext cx="547763" cy="2631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1A4509-9CCE-4EB9-9FE2-BE2FBA4C86F7}"/>
                </a:ext>
              </a:extLst>
            </p:cNvPr>
            <p:cNvCxnSpPr>
              <a:cxnSpLocks/>
              <a:stCxn id="82" idx="4"/>
              <a:endCxn id="83" idx="5"/>
            </p:cNvCxnSpPr>
            <p:nvPr/>
          </p:nvCxnSpPr>
          <p:spPr>
            <a:xfrm>
              <a:off x="4532557" y="2778763"/>
              <a:ext cx="665284" cy="1652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A3A756-2203-4D68-9C29-DCF66BE66505}"/>
                </a:ext>
              </a:extLst>
            </p:cNvPr>
            <p:cNvCxnSpPr>
              <a:cxnSpLocks/>
              <a:stCxn id="83" idx="5"/>
              <a:endCxn id="84" idx="0"/>
            </p:cNvCxnSpPr>
            <p:nvPr/>
          </p:nvCxnSpPr>
          <p:spPr>
            <a:xfrm flipV="1">
              <a:off x="5197841" y="2834804"/>
              <a:ext cx="732670" cy="1092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F51B67-A884-4084-8EBF-0FF04AD39EBD}"/>
                </a:ext>
              </a:extLst>
            </p:cNvPr>
            <p:cNvCxnSpPr>
              <a:cxnSpLocks/>
              <a:stCxn id="84" idx="0"/>
              <a:endCxn id="85" idx="5"/>
            </p:cNvCxnSpPr>
            <p:nvPr/>
          </p:nvCxnSpPr>
          <p:spPr>
            <a:xfrm>
              <a:off x="5930511" y="2834804"/>
              <a:ext cx="622700" cy="38060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D55684-D4E9-4A62-B7AB-DDA068B7D945}"/>
                </a:ext>
              </a:extLst>
            </p:cNvPr>
            <p:cNvCxnSpPr>
              <a:cxnSpLocks/>
              <a:stCxn id="85" idx="5"/>
              <a:endCxn id="86" idx="5"/>
            </p:cNvCxnSpPr>
            <p:nvPr/>
          </p:nvCxnSpPr>
          <p:spPr>
            <a:xfrm>
              <a:off x="6553211" y="3215405"/>
              <a:ext cx="612304" cy="73402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79F2DA-34FD-4801-B773-91A190967CC6}"/>
                </a:ext>
              </a:extLst>
            </p:cNvPr>
            <p:cNvCxnSpPr>
              <a:cxnSpLocks/>
              <a:stCxn id="86" idx="5"/>
              <a:endCxn id="75" idx="5"/>
            </p:cNvCxnSpPr>
            <p:nvPr/>
          </p:nvCxnSpPr>
          <p:spPr>
            <a:xfrm>
              <a:off x="7165515" y="3949425"/>
              <a:ext cx="412217" cy="5579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0AC663-DED0-42C9-A8AA-F4ABA9C4DFF1}"/>
                </a:ext>
              </a:extLst>
            </p:cNvPr>
            <p:cNvCxnSpPr>
              <a:cxnSpLocks/>
              <a:stCxn id="75" idx="4"/>
              <a:endCxn id="101" idx="5"/>
            </p:cNvCxnSpPr>
            <p:nvPr/>
          </p:nvCxnSpPr>
          <p:spPr>
            <a:xfrm flipH="1">
              <a:off x="7292888" y="4507386"/>
              <a:ext cx="259407" cy="7809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0503C0-1A43-415F-8E85-206A6F884020}"/>
                </a:ext>
              </a:extLst>
            </p:cNvPr>
            <p:cNvCxnSpPr>
              <a:cxnSpLocks/>
              <a:stCxn id="101" idx="5"/>
              <a:endCxn id="76" idx="14"/>
            </p:cNvCxnSpPr>
            <p:nvPr/>
          </p:nvCxnSpPr>
          <p:spPr>
            <a:xfrm flipH="1" flipV="1">
              <a:off x="6537611" y="4570088"/>
              <a:ext cx="755277" cy="7182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A71FC4-601E-486A-9861-CFFCDE321208}"/>
                </a:ext>
              </a:extLst>
            </p:cNvPr>
            <p:cNvCxnSpPr>
              <a:cxnSpLocks/>
              <a:stCxn id="76" idx="14"/>
              <a:endCxn id="88" idx="9"/>
            </p:cNvCxnSpPr>
            <p:nvPr/>
          </p:nvCxnSpPr>
          <p:spPr>
            <a:xfrm flipH="1" flipV="1">
              <a:off x="5711862" y="4459670"/>
              <a:ext cx="825749" cy="11041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15988E-0F6C-4530-8956-41F0B819F847}"/>
                </a:ext>
              </a:extLst>
            </p:cNvPr>
            <p:cNvCxnSpPr>
              <a:cxnSpLocks/>
              <a:stCxn id="88" idx="5"/>
            </p:cNvCxnSpPr>
            <p:nvPr/>
          </p:nvCxnSpPr>
          <p:spPr>
            <a:xfrm flipH="1" flipV="1">
              <a:off x="5174389" y="3953714"/>
              <a:ext cx="480152" cy="6103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272E1E-362C-4924-A764-605879BC6645}"/>
                </a:ext>
              </a:extLst>
            </p:cNvPr>
            <p:cNvCxnSpPr>
              <a:cxnSpLocks/>
              <a:stCxn id="89" idx="0"/>
              <a:endCxn id="93" idx="4"/>
            </p:cNvCxnSpPr>
            <p:nvPr/>
          </p:nvCxnSpPr>
          <p:spPr>
            <a:xfrm flipH="1" flipV="1">
              <a:off x="4568261" y="3695204"/>
              <a:ext cx="561641" cy="23642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D82673-8414-42B2-BFEC-E102AD61EECC}"/>
                </a:ext>
              </a:extLst>
            </p:cNvPr>
            <p:cNvCxnSpPr>
              <a:cxnSpLocks/>
              <a:stCxn id="93" idx="4"/>
              <a:endCxn id="90" idx="0"/>
            </p:cNvCxnSpPr>
            <p:nvPr/>
          </p:nvCxnSpPr>
          <p:spPr>
            <a:xfrm flipH="1" flipV="1">
              <a:off x="4144304" y="3301059"/>
              <a:ext cx="423957" cy="3941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2BCE04-51A4-4871-9551-A5FDCAAA178C}"/>
                </a:ext>
              </a:extLst>
            </p:cNvPr>
            <p:cNvCxnSpPr>
              <a:cxnSpLocks/>
              <a:stCxn id="90" idx="0"/>
              <a:endCxn id="91" idx="0"/>
            </p:cNvCxnSpPr>
            <p:nvPr/>
          </p:nvCxnSpPr>
          <p:spPr>
            <a:xfrm flipH="1">
              <a:off x="3249881" y="3301059"/>
              <a:ext cx="894423" cy="3933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C9AECD-77E6-45BE-9C4D-2E05147897BC}"/>
                </a:ext>
              </a:extLst>
            </p:cNvPr>
            <p:cNvCxnSpPr>
              <a:cxnSpLocks/>
              <a:stCxn id="80" idx="4"/>
            </p:cNvCxnSpPr>
            <p:nvPr/>
          </p:nvCxnSpPr>
          <p:spPr>
            <a:xfrm flipH="1">
              <a:off x="3297291" y="3215405"/>
              <a:ext cx="36726" cy="54703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88DF2F-927D-4782-92A5-BDB0A82AD138}"/>
                </a:ext>
              </a:extLst>
            </p:cNvPr>
            <p:cNvCxnSpPr>
              <a:cxnSpLocks/>
              <a:stCxn id="91" idx="4"/>
              <a:endCxn id="78" idx="4"/>
            </p:cNvCxnSpPr>
            <p:nvPr/>
          </p:nvCxnSpPr>
          <p:spPr>
            <a:xfrm flipH="1">
              <a:off x="3114200" y="3803681"/>
              <a:ext cx="193002" cy="8704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3BE4710-15F1-4876-88D8-8848762B9989}"/>
                </a:ext>
              </a:extLst>
            </p:cNvPr>
            <p:cNvCxnSpPr>
              <a:cxnSpLocks/>
              <a:stCxn id="78" idx="4"/>
              <a:endCxn id="77" idx="0"/>
            </p:cNvCxnSpPr>
            <p:nvPr/>
          </p:nvCxnSpPr>
          <p:spPr>
            <a:xfrm flipV="1">
              <a:off x="3114200" y="4215559"/>
              <a:ext cx="1068817" cy="45854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EC1EDFE-BEBC-476A-B205-D347B51C020D}"/>
                </a:ext>
              </a:extLst>
            </p:cNvPr>
            <p:cNvCxnSpPr>
              <a:cxnSpLocks/>
              <a:stCxn id="88" idx="5"/>
              <a:endCxn id="77" idx="14"/>
            </p:cNvCxnSpPr>
            <p:nvPr/>
          </p:nvCxnSpPr>
          <p:spPr>
            <a:xfrm flipH="1" flipV="1">
              <a:off x="4266563" y="4118934"/>
              <a:ext cx="1387978" cy="44510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06A3D6-6C5E-4EF7-9D50-56736ADA03C7}"/>
                </a:ext>
              </a:extLst>
            </p:cNvPr>
            <p:cNvCxnSpPr>
              <a:cxnSpLocks/>
              <a:stCxn id="74" idx="0"/>
              <a:endCxn id="88" idx="5"/>
            </p:cNvCxnSpPr>
            <p:nvPr/>
          </p:nvCxnSpPr>
          <p:spPr>
            <a:xfrm flipV="1">
              <a:off x="4828723" y="4564040"/>
              <a:ext cx="825818" cy="411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0EBB4D-E305-4075-A284-AB8CE48F85D8}"/>
                </a:ext>
              </a:extLst>
            </p:cNvPr>
            <p:cNvCxnSpPr>
              <a:cxnSpLocks/>
              <a:stCxn id="100" idx="0"/>
              <a:endCxn id="74" idx="0"/>
            </p:cNvCxnSpPr>
            <p:nvPr/>
          </p:nvCxnSpPr>
          <p:spPr>
            <a:xfrm flipV="1">
              <a:off x="3637477" y="4975648"/>
              <a:ext cx="1191246" cy="1448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670659B-EB9C-45E0-95A5-1116E6C5463C}"/>
                </a:ext>
              </a:extLst>
            </p:cNvPr>
            <p:cNvCxnSpPr>
              <a:cxnSpLocks/>
              <a:stCxn id="100" idx="0"/>
              <a:endCxn id="78" idx="5"/>
            </p:cNvCxnSpPr>
            <p:nvPr/>
          </p:nvCxnSpPr>
          <p:spPr>
            <a:xfrm flipH="1" flipV="1">
              <a:off x="3139637" y="4674102"/>
              <a:ext cx="497840" cy="44642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956AA43-C7B9-4B24-B659-DADBFBD1AF33}"/>
                </a:ext>
              </a:extLst>
            </p:cNvPr>
            <p:cNvCxnSpPr>
              <a:cxnSpLocks/>
              <a:stCxn id="100" idx="0"/>
              <a:endCxn id="73" idx="9"/>
            </p:cNvCxnSpPr>
            <p:nvPr/>
          </p:nvCxnSpPr>
          <p:spPr>
            <a:xfrm flipH="1">
              <a:off x="1930602" y="5120529"/>
              <a:ext cx="1706875" cy="20723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A48AFB-88E8-475A-B321-0D2264CBE5F6}"/>
                </a:ext>
              </a:extLst>
            </p:cNvPr>
            <p:cNvCxnSpPr>
              <a:cxnSpLocks/>
              <a:stCxn id="73" idx="9"/>
              <a:endCxn id="92" idx="5"/>
            </p:cNvCxnSpPr>
            <p:nvPr/>
          </p:nvCxnSpPr>
          <p:spPr>
            <a:xfrm flipH="1" flipV="1">
              <a:off x="1686626" y="4550152"/>
              <a:ext cx="243976" cy="77761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9FB5B1-2FD4-42EE-9C4A-0032C28BD6EB}"/>
                </a:ext>
              </a:extLst>
            </p:cNvPr>
            <p:cNvCxnSpPr>
              <a:cxnSpLocks/>
              <a:stCxn id="78" idx="5"/>
              <a:endCxn id="90" idx="4"/>
            </p:cNvCxnSpPr>
            <p:nvPr/>
          </p:nvCxnSpPr>
          <p:spPr>
            <a:xfrm flipV="1">
              <a:off x="3139637" y="3410299"/>
              <a:ext cx="1061988" cy="126380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57BFAAE-1888-42CE-9241-29D81E1EDD1D}"/>
                </a:ext>
              </a:extLst>
            </p:cNvPr>
            <p:cNvCxnSpPr>
              <a:cxnSpLocks/>
              <a:stCxn id="77" idx="0"/>
              <a:endCxn id="74" idx="15"/>
            </p:cNvCxnSpPr>
            <p:nvPr/>
          </p:nvCxnSpPr>
          <p:spPr>
            <a:xfrm>
              <a:off x="4183017" y="4215559"/>
              <a:ext cx="653380" cy="67661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C7A6FB5-BA59-4F22-A5A9-AC6E42005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3376" y="3365257"/>
              <a:ext cx="130468" cy="57124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B8FA86-A777-41B2-8D10-11673ABC1CAF}"/>
                </a:ext>
              </a:extLst>
            </p:cNvPr>
            <p:cNvCxnSpPr>
              <a:cxnSpLocks/>
              <a:stCxn id="96" idx="0"/>
              <a:endCxn id="95" idx="9"/>
            </p:cNvCxnSpPr>
            <p:nvPr/>
          </p:nvCxnSpPr>
          <p:spPr>
            <a:xfrm flipH="1">
              <a:off x="5393585" y="3219879"/>
              <a:ext cx="298229" cy="14537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6F3304E-18E7-4FAD-9D13-95315C654FA2}"/>
                </a:ext>
              </a:extLst>
            </p:cNvPr>
            <p:cNvCxnSpPr>
              <a:cxnSpLocks/>
              <a:stCxn id="87" idx="5"/>
              <a:endCxn id="96" idx="0"/>
            </p:cNvCxnSpPr>
            <p:nvPr/>
          </p:nvCxnSpPr>
          <p:spPr>
            <a:xfrm flipH="1" flipV="1">
              <a:off x="5691814" y="3219879"/>
              <a:ext cx="468267" cy="85745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FDC3360-F449-4693-990E-BB4127C1FF6E}"/>
                </a:ext>
              </a:extLst>
            </p:cNvPr>
            <p:cNvCxnSpPr>
              <a:cxnSpLocks/>
              <a:stCxn id="95" idx="9"/>
              <a:endCxn id="94" idx="0"/>
            </p:cNvCxnSpPr>
            <p:nvPr/>
          </p:nvCxnSpPr>
          <p:spPr>
            <a:xfrm flipH="1" flipV="1">
              <a:off x="4779285" y="3112635"/>
              <a:ext cx="614300" cy="25262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82A993-1BE1-4ABA-B73C-69D0C394C965}"/>
                </a:ext>
              </a:extLst>
            </p:cNvPr>
            <p:cNvCxnSpPr>
              <a:cxnSpLocks/>
              <a:stCxn id="97" idx="9"/>
            </p:cNvCxnSpPr>
            <p:nvPr/>
          </p:nvCxnSpPr>
          <p:spPr>
            <a:xfrm flipH="1" flipV="1">
              <a:off x="5711108" y="3214032"/>
              <a:ext cx="750220" cy="36853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16922C-57CA-4F3F-873F-D13A6548D277}"/>
                </a:ext>
              </a:extLst>
            </p:cNvPr>
            <p:cNvCxnSpPr>
              <a:cxnSpLocks/>
              <a:stCxn id="86" idx="5"/>
            </p:cNvCxnSpPr>
            <p:nvPr/>
          </p:nvCxnSpPr>
          <p:spPr>
            <a:xfrm flipH="1">
              <a:off x="6143693" y="3949425"/>
              <a:ext cx="1021822" cy="9841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174D82D-6B4B-4EE9-A6C8-30D81CCA4421}"/>
                </a:ext>
              </a:extLst>
            </p:cNvPr>
            <p:cNvCxnSpPr>
              <a:cxnSpLocks/>
              <a:stCxn id="79" idx="4"/>
              <a:endCxn id="92" idx="4"/>
            </p:cNvCxnSpPr>
            <p:nvPr/>
          </p:nvCxnSpPr>
          <p:spPr>
            <a:xfrm flipH="1">
              <a:off x="1668053" y="3600323"/>
              <a:ext cx="933262" cy="94982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BCBC87-D343-4EEE-91B5-FCFD1B565463}"/>
                </a:ext>
              </a:extLst>
            </p:cNvPr>
            <p:cNvCxnSpPr>
              <a:cxnSpLocks/>
              <a:stCxn id="79" idx="4"/>
              <a:endCxn id="78" idx="5"/>
            </p:cNvCxnSpPr>
            <p:nvPr/>
          </p:nvCxnSpPr>
          <p:spPr>
            <a:xfrm>
              <a:off x="2601315" y="3600323"/>
              <a:ext cx="538322" cy="107377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E32255-23E3-4034-B869-F26E78CE1023}"/>
                </a:ext>
              </a:extLst>
            </p:cNvPr>
            <p:cNvCxnSpPr>
              <a:cxnSpLocks/>
              <a:stCxn id="80" idx="5"/>
              <a:endCxn id="77" idx="5"/>
            </p:cNvCxnSpPr>
            <p:nvPr/>
          </p:nvCxnSpPr>
          <p:spPr>
            <a:xfrm>
              <a:off x="3352590" y="3215405"/>
              <a:ext cx="934366" cy="114976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FD65BFA-33D6-485B-A0C5-E953FFED5737}"/>
                </a:ext>
              </a:extLst>
            </p:cNvPr>
            <p:cNvCxnSpPr>
              <a:cxnSpLocks/>
              <a:stCxn id="82" idx="5"/>
              <a:endCxn id="93" idx="5"/>
            </p:cNvCxnSpPr>
            <p:nvPr/>
          </p:nvCxnSpPr>
          <p:spPr>
            <a:xfrm>
              <a:off x="4551130" y="2778763"/>
              <a:ext cx="35704" cy="91644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32010A-6FB5-4C0F-A970-6D33D9610DEC}"/>
                </a:ext>
              </a:extLst>
            </p:cNvPr>
            <p:cNvCxnSpPr>
              <a:cxnSpLocks/>
              <a:stCxn id="83" idx="5"/>
              <a:endCxn id="95" idx="5"/>
            </p:cNvCxnSpPr>
            <p:nvPr/>
          </p:nvCxnSpPr>
          <p:spPr>
            <a:xfrm>
              <a:off x="5197841" y="2944044"/>
              <a:ext cx="138423" cy="52558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BFE120-ED5D-4E7A-B569-4A36A18B60BF}"/>
                </a:ext>
              </a:extLst>
            </p:cNvPr>
            <p:cNvCxnSpPr>
              <a:cxnSpLocks/>
              <a:stCxn id="97" idx="0"/>
              <a:endCxn id="87" idx="4"/>
            </p:cNvCxnSpPr>
            <p:nvPr/>
          </p:nvCxnSpPr>
          <p:spPr>
            <a:xfrm flipH="1">
              <a:off x="6141508" y="3577698"/>
              <a:ext cx="186605" cy="49963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0DA72A-6E35-44B7-B169-01503FB0EFD2}"/>
                </a:ext>
              </a:extLst>
            </p:cNvPr>
            <p:cNvCxnSpPr>
              <a:cxnSpLocks/>
              <a:stCxn id="86" idx="5"/>
              <a:endCxn id="76" idx="9"/>
            </p:cNvCxnSpPr>
            <p:nvPr/>
          </p:nvCxnSpPr>
          <p:spPr>
            <a:xfrm flipH="1">
              <a:off x="6636506" y="3949425"/>
              <a:ext cx="529009" cy="72395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BACFAF9-AEB7-4002-8588-8E5796EDB314}"/>
                </a:ext>
              </a:extLst>
            </p:cNvPr>
            <p:cNvCxnSpPr>
              <a:cxnSpLocks/>
              <a:stCxn id="101" idx="5"/>
              <a:endCxn id="88" idx="4"/>
            </p:cNvCxnSpPr>
            <p:nvPr/>
          </p:nvCxnSpPr>
          <p:spPr>
            <a:xfrm flipH="1" flipV="1">
              <a:off x="5635968" y="4564040"/>
              <a:ext cx="1656920" cy="72429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C6B6EE-8E82-40AB-BF87-8631BA183103}"/>
                </a:ext>
              </a:extLst>
            </p:cNvPr>
            <p:cNvCxnSpPr>
              <a:cxnSpLocks/>
              <a:stCxn id="74" idx="9"/>
              <a:endCxn id="78" idx="5"/>
            </p:cNvCxnSpPr>
            <p:nvPr/>
          </p:nvCxnSpPr>
          <p:spPr>
            <a:xfrm flipH="1" flipV="1">
              <a:off x="3139637" y="4674102"/>
              <a:ext cx="1871527" cy="30821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960533D-7A2E-4120-918D-FE5A8665AA98}"/>
                </a:ext>
              </a:extLst>
            </p:cNvPr>
            <p:cNvCxnSpPr>
              <a:cxnSpLocks/>
              <a:stCxn id="99" idx="5"/>
              <a:endCxn id="73" idx="0"/>
            </p:cNvCxnSpPr>
            <p:nvPr/>
          </p:nvCxnSpPr>
          <p:spPr>
            <a:xfrm flipH="1">
              <a:off x="1748161" y="4411110"/>
              <a:ext cx="665826" cy="90902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DB57D72-05D5-4057-B6BC-258E60D18651}"/>
                </a:ext>
              </a:extLst>
            </p:cNvPr>
            <p:cNvCxnSpPr>
              <a:cxnSpLocks/>
              <a:stCxn id="80" idx="5"/>
              <a:endCxn id="98" idx="5"/>
            </p:cNvCxnSpPr>
            <p:nvPr/>
          </p:nvCxnSpPr>
          <p:spPr>
            <a:xfrm flipH="1">
              <a:off x="1967227" y="3215405"/>
              <a:ext cx="1385363" cy="11371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1DEB904-F03C-485D-9DE4-D1F7B90C8272}"/>
                </a:ext>
              </a:extLst>
            </p:cNvPr>
            <p:cNvCxnSpPr>
              <a:cxnSpLocks/>
              <a:stCxn id="78" idx="5"/>
              <a:endCxn id="99" idx="5"/>
            </p:cNvCxnSpPr>
            <p:nvPr/>
          </p:nvCxnSpPr>
          <p:spPr>
            <a:xfrm flipH="1" flipV="1">
              <a:off x="2413987" y="4411110"/>
              <a:ext cx="725650" cy="26299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4FA94D-6E68-43A9-B66B-B39E8A792641}"/>
                </a:ext>
              </a:extLst>
            </p:cNvPr>
            <p:cNvCxnSpPr>
              <a:cxnSpLocks/>
              <a:stCxn id="89" idx="9"/>
            </p:cNvCxnSpPr>
            <p:nvPr/>
          </p:nvCxnSpPr>
          <p:spPr>
            <a:xfrm flipH="1">
              <a:off x="4213771" y="3936501"/>
              <a:ext cx="1049346" cy="27349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C72F8A-8A23-444C-9709-6E15E90DFC6F}"/>
                </a:ext>
              </a:extLst>
            </p:cNvPr>
            <p:cNvCxnSpPr>
              <a:cxnSpLocks/>
              <a:stCxn id="87" idx="4"/>
              <a:endCxn id="89" idx="9"/>
            </p:cNvCxnSpPr>
            <p:nvPr/>
          </p:nvCxnSpPr>
          <p:spPr>
            <a:xfrm flipH="1" flipV="1">
              <a:off x="5263117" y="3936501"/>
              <a:ext cx="878391" cy="14083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71330EA-273B-479F-9B68-9EADB6E25183}"/>
                </a:ext>
              </a:extLst>
            </p:cNvPr>
            <p:cNvCxnSpPr>
              <a:cxnSpLocks/>
              <a:stCxn id="76" idx="9"/>
              <a:endCxn id="87" idx="5"/>
            </p:cNvCxnSpPr>
            <p:nvPr/>
          </p:nvCxnSpPr>
          <p:spPr>
            <a:xfrm flipH="1" flipV="1">
              <a:off x="6160081" y="4077332"/>
              <a:ext cx="476425" cy="59605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62BFD78-F7D2-4BA6-8154-43E6A6BA416B}"/>
                </a:ext>
              </a:extLst>
            </p:cNvPr>
            <p:cNvCxnSpPr>
              <a:cxnSpLocks/>
              <a:stCxn id="75" idx="4"/>
              <a:endCxn id="76" idx="4"/>
            </p:cNvCxnSpPr>
            <p:nvPr/>
          </p:nvCxnSpPr>
          <p:spPr>
            <a:xfrm flipH="1">
              <a:off x="6532567" y="4507386"/>
              <a:ext cx="1019728" cy="30893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06A2EB5-DE46-436E-BB70-DDEE8570162D}"/>
                </a:ext>
              </a:extLst>
            </p:cNvPr>
            <p:cNvCxnSpPr>
              <a:cxnSpLocks/>
              <a:stCxn id="85" idx="4"/>
              <a:endCxn id="101" idx="9"/>
            </p:cNvCxnSpPr>
            <p:nvPr/>
          </p:nvCxnSpPr>
          <p:spPr>
            <a:xfrm>
              <a:off x="6534638" y="3215405"/>
              <a:ext cx="815571" cy="19685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48881F1-A5CA-442E-9E9B-1CFFD1ED8D39}"/>
                </a:ext>
              </a:extLst>
            </p:cNvPr>
            <p:cNvCxnSpPr>
              <a:cxnSpLocks/>
              <a:stCxn id="73" idx="0"/>
              <a:endCxn id="88" idx="4"/>
            </p:cNvCxnSpPr>
            <p:nvPr/>
          </p:nvCxnSpPr>
          <p:spPr>
            <a:xfrm flipV="1">
              <a:off x="1748161" y="4564040"/>
              <a:ext cx="3887807" cy="75609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83E9C38-CA38-42D2-9B71-C553B6F13669}"/>
                </a:ext>
              </a:extLst>
            </p:cNvPr>
            <p:cNvCxnSpPr>
              <a:cxnSpLocks/>
              <a:stCxn id="82" idx="14"/>
              <a:endCxn id="98" idx="0"/>
            </p:cNvCxnSpPr>
            <p:nvPr/>
          </p:nvCxnSpPr>
          <p:spPr>
            <a:xfrm flipH="1">
              <a:off x="1891333" y="2598969"/>
              <a:ext cx="2644907" cy="62091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242598-6778-4222-A297-1D85396320C4}"/>
                </a:ext>
              </a:extLst>
            </p:cNvPr>
            <p:cNvCxnSpPr>
              <a:cxnSpLocks/>
              <a:stCxn id="82" idx="14"/>
              <a:endCxn id="84" idx="14"/>
            </p:cNvCxnSpPr>
            <p:nvPr/>
          </p:nvCxnSpPr>
          <p:spPr>
            <a:xfrm>
              <a:off x="4536240" y="2598969"/>
              <a:ext cx="1455275" cy="16528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C09375A-7447-4963-9415-193945041255}"/>
                </a:ext>
              </a:extLst>
            </p:cNvPr>
            <p:cNvGrpSpPr/>
            <p:nvPr/>
          </p:nvGrpSpPr>
          <p:grpSpPr>
            <a:xfrm>
              <a:off x="1514664" y="2489729"/>
              <a:ext cx="6263052" cy="3255699"/>
              <a:chOff x="1514664" y="2489729"/>
              <a:chExt cx="6263052" cy="3255699"/>
            </a:xfrm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id="{4860657A-7A2D-420F-B9B2-1799324897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592" y="5038350"/>
                <a:ext cx="435492" cy="707078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2B301D51-E0C8-4A6A-BE4C-396C6A6C9C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7154" y="4729415"/>
                <a:ext cx="435492" cy="617870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DA1DB1D8-4FDD-47FF-97BC-56CD62EF7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2224" y="4111545"/>
                <a:ext cx="435492" cy="617870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76" name="Freeform 5">
                <a:extLst>
                  <a:ext uri="{FF2B5EF4-FFF2-40B4-BE49-F238E27FC236}">
                    <a16:creationId xmlns:a16="http://schemas.microsoft.com/office/drawing/2014/main" id="{75806EB0-C16B-4E47-9271-F866936C3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2496" y="4420480"/>
                <a:ext cx="435492" cy="617870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C5C6427A-6A45-4503-B965-7CE48D9A8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1448" y="3969326"/>
                <a:ext cx="435492" cy="617870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F0E5DD39-0CBF-4AD3-9B32-8DDA883AF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4129" y="4278261"/>
                <a:ext cx="435492" cy="617870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C374A2F4-9491-423E-980F-896AA2981E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7926" y="3311289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422DE343-9E15-47B6-87B1-54918CAE95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0628" y="2926371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7A04FD84-E91E-4275-A0EF-D85F9F1E0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978" y="2752879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EB6F45FF-E5A9-4FB6-AF96-DC5A203C29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9168" y="2489729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8D00081A-C80B-4DA5-BB4C-42EC4AEB1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5879" y="2655010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A04A6A17-6E69-4E3C-BD11-6FFDCBD93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4443" y="2655010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5" name="Freeform 5">
                <a:extLst>
                  <a:ext uri="{FF2B5EF4-FFF2-40B4-BE49-F238E27FC236}">
                    <a16:creationId xmlns:a16="http://schemas.microsoft.com/office/drawing/2014/main" id="{4D746B1A-0F0C-4393-8516-CBE09F3C1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1249" y="2926371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9A626F1C-9F4F-4D53-87D7-9E0EB66617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3553" y="3660391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EE0252AA-DE2C-4570-A60C-3CF253C83D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8119" y="3788298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CC8424F9-04CB-4773-B89A-CD8E7A5CBA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2579" y="4275006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89" name="Freeform 5">
                <a:extLst>
                  <a:ext uri="{FF2B5EF4-FFF2-40B4-BE49-F238E27FC236}">
                    <a16:creationId xmlns:a16="http://schemas.microsoft.com/office/drawing/2014/main" id="{14622901-9D84-4D07-AB6B-DA0BD8663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3834" y="3751837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1D25A322-EAA7-45F4-82E8-BC9A929DC0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8236" y="3121265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F2899006-80A0-4EA1-8C91-E3784CBA6C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3813" y="3514647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id="{D8AF545A-62A8-448B-B185-E6E873EF7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664" y="4261118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1E11CA70-C3EA-4E6C-9C79-066BAF80B6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872" y="3406170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85F1B146-C3EF-4C4A-B6C8-E735E6C8B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3217" y="2932841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F5B5DA08-F94D-4E26-A6EB-BD0BB69D0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4302" y="3180593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6" name="Freeform 5">
                <a:extLst>
                  <a:ext uri="{FF2B5EF4-FFF2-40B4-BE49-F238E27FC236}">
                    <a16:creationId xmlns:a16="http://schemas.microsoft.com/office/drawing/2014/main" id="{28F52100-5218-4E31-B337-22ECA3BC02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5746" y="3040085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7" name="Freeform 5">
                <a:extLst>
                  <a:ext uri="{FF2B5EF4-FFF2-40B4-BE49-F238E27FC236}">
                    <a16:creationId xmlns:a16="http://schemas.microsoft.com/office/drawing/2014/main" id="{36674A51-6AD5-4137-9712-288555A95E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2045" y="3397904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3CAC2AD6-ADAB-4EB8-B77D-410827B07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5265" y="3040085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0EFD13C0-EF37-4196-9899-DD6AC6F02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2025" y="4122076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C27C3867-B42B-432B-A177-5AD391B716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1409" y="4940735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FDA6F50F-78FB-4719-9052-40DCB0669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0926" y="4999302"/>
                <a:ext cx="317986" cy="451154"/>
              </a:xfrm>
              <a:custGeom>
                <a:avLst/>
                <a:gdLst>
                  <a:gd name="T0" fmla="*/ 600 w 1986"/>
                  <a:gd name="T1" fmla="*/ 1292 h 3242"/>
                  <a:gd name="T2" fmla="*/ 600 w 1986"/>
                  <a:gd name="T3" fmla="*/ 2988 h 3242"/>
                  <a:gd name="T4" fmla="*/ 808 w 1986"/>
                  <a:gd name="T5" fmla="*/ 3207 h 3242"/>
                  <a:gd name="T6" fmla="*/ 958 w 1986"/>
                  <a:gd name="T7" fmla="*/ 2930 h 3242"/>
                  <a:gd name="T8" fmla="*/ 958 w 1986"/>
                  <a:gd name="T9" fmla="*/ 2077 h 3242"/>
                  <a:gd name="T10" fmla="*/ 1074 w 1986"/>
                  <a:gd name="T11" fmla="*/ 2077 h 3242"/>
                  <a:gd name="T12" fmla="*/ 1074 w 1986"/>
                  <a:gd name="T13" fmla="*/ 2919 h 3242"/>
                  <a:gd name="T14" fmla="*/ 1201 w 1986"/>
                  <a:gd name="T15" fmla="*/ 3207 h 3242"/>
                  <a:gd name="T16" fmla="*/ 1432 w 1986"/>
                  <a:gd name="T17" fmla="*/ 3011 h 3242"/>
                  <a:gd name="T18" fmla="*/ 1432 w 1986"/>
                  <a:gd name="T19" fmla="*/ 1327 h 3242"/>
                  <a:gd name="T20" fmla="*/ 1628 w 1986"/>
                  <a:gd name="T21" fmla="*/ 1754 h 3242"/>
                  <a:gd name="T22" fmla="*/ 1674 w 1986"/>
                  <a:gd name="T23" fmla="*/ 1927 h 3242"/>
                  <a:gd name="T24" fmla="*/ 1917 w 1986"/>
                  <a:gd name="T25" fmla="*/ 1938 h 3242"/>
                  <a:gd name="T26" fmla="*/ 1559 w 1986"/>
                  <a:gd name="T27" fmla="*/ 1050 h 3242"/>
                  <a:gd name="T28" fmla="*/ 981 w 1986"/>
                  <a:gd name="T29" fmla="*/ 785 h 3242"/>
                  <a:gd name="T30" fmla="*/ 635 w 1986"/>
                  <a:gd name="T31" fmla="*/ 854 h 3242"/>
                  <a:gd name="T32" fmla="*/ 104 w 1986"/>
                  <a:gd name="T33" fmla="*/ 1961 h 3242"/>
                  <a:gd name="T34" fmla="*/ 346 w 1986"/>
                  <a:gd name="T35" fmla="*/ 1892 h 3242"/>
                  <a:gd name="T36" fmla="*/ 600 w 1986"/>
                  <a:gd name="T37" fmla="*/ 1292 h 3242"/>
                  <a:gd name="T38" fmla="*/ 935 w 1986"/>
                  <a:gd name="T39" fmla="*/ 58 h 3242"/>
                  <a:gd name="T40" fmla="*/ 658 w 1986"/>
                  <a:gd name="T41" fmla="*/ 496 h 3242"/>
                  <a:gd name="T42" fmla="*/ 1374 w 1986"/>
                  <a:gd name="T43" fmla="*/ 312 h 3242"/>
                  <a:gd name="T44" fmla="*/ 935 w 1986"/>
                  <a:gd name="T45" fmla="*/ 58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6" h="3242">
                    <a:moveTo>
                      <a:pt x="600" y="1292"/>
                    </a:moveTo>
                    <a:cubicBezTo>
                      <a:pt x="600" y="1858"/>
                      <a:pt x="589" y="2423"/>
                      <a:pt x="600" y="2988"/>
                    </a:cubicBezTo>
                    <a:cubicBezTo>
                      <a:pt x="600" y="3127"/>
                      <a:pt x="658" y="3230"/>
                      <a:pt x="808" y="3207"/>
                    </a:cubicBezTo>
                    <a:cubicBezTo>
                      <a:pt x="935" y="3184"/>
                      <a:pt x="958" y="3080"/>
                      <a:pt x="958" y="2930"/>
                    </a:cubicBezTo>
                    <a:cubicBezTo>
                      <a:pt x="958" y="2665"/>
                      <a:pt x="935" y="2331"/>
                      <a:pt x="958" y="2077"/>
                    </a:cubicBezTo>
                    <a:lnTo>
                      <a:pt x="1074" y="2077"/>
                    </a:lnTo>
                    <a:cubicBezTo>
                      <a:pt x="1085" y="2342"/>
                      <a:pt x="1074" y="2654"/>
                      <a:pt x="1074" y="2919"/>
                    </a:cubicBezTo>
                    <a:cubicBezTo>
                      <a:pt x="1074" y="3057"/>
                      <a:pt x="1074" y="3173"/>
                      <a:pt x="1201" y="3207"/>
                    </a:cubicBezTo>
                    <a:cubicBezTo>
                      <a:pt x="1351" y="3242"/>
                      <a:pt x="1432" y="3138"/>
                      <a:pt x="1432" y="3011"/>
                    </a:cubicBezTo>
                    <a:cubicBezTo>
                      <a:pt x="1443" y="2457"/>
                      <a:pt x="1443" y="1881"/>
                      <a:pt x="1432" y="1327"/>
                    </a:cubicBezTo>
                    <a:cubicBezTo>
                      <a:pt x="1513" y="1384"/>
                      <a:pt x="1605" y="1627"/>
                      <a:pt x="1628" y="1754"/>
                    </a:cubicBezTo>
                    <a:cubicBezTo>
                      <a:pt x="1640" y="1800"/>
                      <a:pt x="1651" y="1892"/>
                      <a:pt x="1674" y="1927"/>
                    </a:cubicBezTo>
                    <a:cubicBezTo>
                      <a:pt x="1709" y="2042"/>
                      <a:pt x="1871" y="2042"/>
                      <a:pt x="1917" y="1938"/>
                    </a:cubicBezTo>
                    <a:cubicBezTo>
                      <a:pt x="1986" y="1777"/>
                      <a:pt x="1732" y="1223"/>
                      <a:pt x="1559" y="1050"/>
                    </a:cubicBezTo>
                    <a:cubicBezTo>
                      <a:pt x="1293" y="761"/>
                      <a:pt x="1305" y="785"/>
                      <a:pt x="981" y="785"/>
                    </a:cubicBezTo>
                    <a:cubicBezTo>
                      <a:pt x="808" y="785"/>
                      <a:pt x="750" y="773"/>
                      <a:pt x="635" y="854"/>
                    </a:cubicBezTo>
                    <a:cubicBezTo>
                      <a:pt x="254" y="1142"/>
                      <a:pt x="0" y="1811"/>
                      <a:pt x="104" y="1961"/>
                    </a:cubicBezTo>
                    <a:cubicBezTo>
                      <a:pt x="173" y="2065"/>
                      <a:pt x="323" y="2019"/>
                      <a:pt x="346" y="1892"/>
                    </a:cubicBezTo>
                    <a:cubicBezTo>
                      <a:pt x="381" y="1696"/>
                      <a:pt x="485" y="1384"/>
                      <a:pt x="600" y="1292"/>
                    </a:cubicBezTo>
                    <a:close/>
                    <a:moveTo>
                      <a:pt x="935" y="58"/>
                    </a:moveTo>
                    <a:cubicBezTo>
                      <a:pt x="762" y="92"/>
                      <a:pt x="612" y="265"/>
                      <a:pt x="658" y="496"/>
                    </a:cubicBezTo>
                    <a:cubicBezTo>
                      <a:pt x="773" y="946"/>
                      <a:pt x="1478" y="785"/>
                      <a:pt x="1374" y="312"/>
                    </a:cubicBezTo>
                    <a:cubicBezTo>
                      <a:pt x="1328" y="150"/>
                      <a:pt x="1155" y="0"/>
                      <a:pt x="935" y="58"/>
                    </a:cubicBezTo>
                    <a:close/>
                  </a:path>
                </a:pathLst>
              </a:custGeom>
              <a:solidFill>
                <a:srgbClr val="13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9F0F6B5-49FE-4C42-AA6C-80099D0CFB7A}"/>
              </a:ext>
            </a:extLst>
          </p:cNvPr>
          <p:cNvGrpSpPr/>
          <p:nvPr/>
        </p:nvGrpSpPr>
        <p:grpSpPr>
          <a:xfrm>
            <a:off x="5735358" y="3418978"/>
            <a:ext cx="2094244" cy="1088643"/>
            <a:chOff x="1514664" y="2489729"/>
            <a:chExt cx="6263052" cy="3255699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82EDC791-5A42-4D02-94A3-AECEB9BB1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592" y="5038350"/>
              <a:ext cx="435492" cy="707078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2" name="Freeform 5">
              <a:extLst>
                <a:ext uri="{FF2B5EF4-FFF2-40B4-BE49-F238E27FC236}">
                  <a16:creationId xmlns:a16="http://schemas.microsoft.com/office/drawing/2014/main" id="{25C708B7-9446-4FC1-8BF0-654830DE6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7154" y="4729415"/>
              <a:ext cx="435492" cy="617870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3" name="Freeform 5">
              <a:extLst>
                <a:ext uri="{FF2B5EF4-FFF2-40B4-BE49-F238E27FC236}">
                  <a16:creationId xmlns:a16="http://schemas.microsoft.com/office/drawing/2014/main" id="{78F2CD97-4468-441C-95BE-358C58C7E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2224" y="4111545"/>
              <a:ext cx="435492" cy="617870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E45EFF3C-D48E-4B4F-A060-9FBF0259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496" y="4420480"/>
              <a:ext cx="435492" cy="617870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46294A50-4B50-4D90-97EC-2DEFC3C66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448" y="3969326"/>
              <a:ext cx="435492" cy="617870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6" name="Freeform 5">
              <a:extLst>
                <a:ext uri="{FF2B5EF4-FFF2-40B4-BE49-F238E27FC236}">
                  <a16:creationId xmlns:a16="http://schemas.microsoft.com/office/drawing/2014/main" id="{400C95C6-A610-4E68-B4FD-B1C8D1054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4129" y="4278261"/>
              <a:ext cx="435492" cy="617870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7" name="Freeform 5">
              <a:extLst>
                <a:ext uri="{FF2B5EF4-FFF2-40B4-BE49-F238E27FC236}">
                  <a16:creationId xmlns:a16="http://schemas.microsoft.com/office/drawing/2014/main" id="{B0C600AF-0948-4098-963B-35125889A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7926" y="3311289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079B3DB0-9838-4ECF-A065-D917692AE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0628" y="2926371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FB7B0DFD-4522-4901-8158-0DA2F1334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9978" y="2752879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0" name="Freeform 5">
              <a:extLst>
                <a:ext uri="{FF2B5EF4-FFF2-40B4-BE49-F238E27FC236}">
                  <a16:creationId xmlns:a16="http://schemas.microsoft.com/office/drawing/2014/main" id="{9605F51A-C8E1-4561-9ABE-2D4496234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168" y="2489729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1" name="Freeform 5">
              <a:extLst>
                <a:ext uri="{FF2B5EF4-FFF2-40B4-BE49-F238E27FC236}">
                  <a16:creationId xmlns:a16="http://schemas.microsoft.com/office/drawing/2014/main" id="{58F6C0B5-5F75-4D77-8561-F2968E176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5879" y="2655010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F70C00D1-6084-4B35-87DD-5895BD73E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4443" y="2655010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3D1610FA-119A-4E6D-84B9-2B5B6FF58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1249" y="2926371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4" name="Freeform 5">
              <a:extLst>
                <a:ext uri="{FF2B5EF4-FFF2-40B4-BE49-F238E27FC236}">
                  <a16:creationId xmlns:a16="http://schemas.microsoft.com/office/drawing/2014/main" id="{A7BA2668-2327-4B40-9064-48835CD08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3553" y="3660391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id="{6BEA9A09-012F-4E84-B3A6-9A719DFC9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8119" y="3788298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6" name="Freeform 5">
              <a:extLst>
                <a:ext uri="{FF2B5EF4-FFF2-40B4-BE49-F238E27FC236}">
                  <a16:creationId xmlns:a16="http://schemas.microsoft.com/office/drawing/2014/main" id="{CDE78628-6CB1-438E-A6A4-691A5FD2D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2579" y="4275006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7" name="Freeform 5">
              <a:extLst>
                <a:ext uri="{FF2B5EF4-FFF2-40B4-BE49-F238E27FC236}">
                  <a16:creationId xmlns:a16="http://schemas.microsoft.com/office/drawing/2014/main" id="{427E04D5-0386-49C8-9B05-8E6D739E7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3834" y="3751837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70F097C5-1D9E-4109-84EE-01612BB0C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8236" y="3121265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09" name="Freeform 5">
              <a:extLst>
                <a:ext uri="{FF2B5EF4-FFF2-40B4-BE49-F238E27FC236}">
                  <a16:creationId xmlns:a16="http://schemas.microsoft.com/office/drawing/2014/main" id="{4A282CAF-36C3-405C-B556-4EAE8A2FD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3813" y="3514647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0" name="Freeform 5">
              <a:extLst>
                <a:ext uri="{FF2B5EF4-FFF2-40B4-BE49-F238E27FC236}">
                  <a16:creationId xmlns:a16="http://schemas.microsoft.com/office/drawing/2014/main" id="{C106EB80-B80A-458B-8512-39EB351A9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4664" y="4261118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1" name="Freeform 5">
              <a:extLst>
                <a:ext uri="{FF2B5EF4-FFF2-40B4-BE49-F238E27FC236}">
                  <a16:creationId xmlns:a16="http://schemas.microsoft.com/office/drawing/2014/main" id="{A5318EB5-7076-4FF4-8B1E-46E60E65A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872" y="3406170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2B0A1D75-8DAD-453C-B898-9EF9D34CF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217" y="2932841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3" name="Freeform 5">
              <a:extLst>
                <a:ext uri="{FF2B5EF4-FFF2-40B4-BE49-F238E27FC236}">
                  <a16:creationId xmlns:a16="http://schemas.microsoft.com/office/drawing/2014/main" id="{6A78AE98-5829-4034-9C7C-F4D33D901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302" y="3180593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4" name="Freeform 5">
              <a:extLst>
                <a:ext uri="{FF2B5EF4-FFF2-40B4-BE49-F238E27FC236}">
                  <a16:creationId xmlns:a16="http://schemas.microsoft.com/office/drawing/2014/main" id="{45FFB7C8-0D24-4519-BD7C-4DAB4CC27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746" y="3040085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5" name="Freeform 5">
              <a:extLst>
                <a:ext uri="{FF2B5EF4-FFF2-40B4-BE49-F238E27FC236}">
                  <a16:creationId xmlns:a16="http://schemas.microsoft.com/office/drawing/2014/main" id="{06ECAEB3-10AA-4FF9-B7FF-5F8F5C261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045" y="3397904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6" name="Freeform 5">
              <a:extLst>
                <a:ext uri="{FF2B5EF4-FFF2-40B4-BE49-F238E27FC236}">
                  <a16:creationId xmlns:a16="http://schemas.microsoft.com/office/drawing/2014/main" id="{EE3FA1AE-132B-4BA1-B212-4DE92BCBC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265" y="3040085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7" name="Freeform 5">
              <a:extLst>
                <a:ext uri="{FF2B5EF4-FFF2-40B4-BE49-F238E27FC236}">
                  <a16:creationId xmlns:a16="http://schemas.microsoft.com/office/drawing/2014/main" id="{18CD714D-0EB5-4376-A88C-3544A1D86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2025" y="4122076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8" name="Freeform 5">
              <a:extLst>
                <a:ext uri="{FF2B5EF4-FFF2-40B4-BE49-F238E27FC236}">
                  <a16:creationId xmlns:a16="http://schemas.microsoft.com/office/drawing/2014/main" id="{DE5179A4-DAFB-4E10-8F8C-529732D88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409" y="4940735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219" name="Freeform 5">
              <a:extLst>
                <a:ext uri="{FF2B5EF4-FFF2-40B4-BE49-F238E27FC236}">
                  <a16:creationId xmlns:a16="http://schemas.microsoft.com/office/drawing/2014/main" id="{0E1D13C6-1A62-4E87-86A0-0F1D46EC0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0926" y="4999302"/>
              <a:ext cx="317986" cy="451154"/>
            </a:xfrm>
            <a:custGeom>
              <a:avLst/>
              <a:gdLst>
                <a:gd name="T0" fmla="*/ 600 w 1986"/>
                <a:gd name="T1" fmla="*/ 1292 h 3242"/>
                <a:gd name="T2" fmla="*/ 600 w 1986"/>
                <a:gd name="T3" fmla="*/ 2988 h 3242"/>
                <a:gd name="T4" fmla="*/ 808 w 1986"/>
                <a:gd name="T5" fmla="*/ 3207 h 3242"/>
                <a:gd name="T6" fmla="*/ 958 w 1986"/>
                <a:gd name="T7" fmla="*/ 2930 h 3242"/>
                <a:gd name="T8" fmla="*/ 958 w 1986"/>
                <a:gd name="T9" fmla="*/ 2077 h 3242"/>
                <a:gd name="T10" fmla="*/ 1074 w 1986"/>
                <a:gd name="T11" fmla="*/ 2077 h 3242"/>
                <a:gd name="T12" fmla="*/ 1074 w 1986"/>
                <a:gd name="T13" fmla="*/ 2919 h 3242"/>
                <a:gd name="T14" fmla="*/ 1201 w 1986"/>
                <a:gd name="T15" fmla="*/ 3207 h 3242"/>
                <a:gd name="T16" fmla="*/ 1432 w 1986"/>
                <a:gd name="T17" fmla="*/ 3011 h 3242"/>
                <a:gd name="T18" fmla="*/ 1432 w 1986"/>
                <a:gd name="T19" fmla="*/ 1327 h 3242"/>
                <a:gd name="T20" fmla="*/ 1628 w 1986"/>
                <a:gd name="T21" fmla="*/ 1754 h 3242"/>
                <a:gd name="T22" fmla="*/ 1674 w 1986"/>
                <a:gd name="T23" fmla="*/ 1927 h 3242"/>
                <a:gd name="T24" fmla="*/ 1917 w 1986"/>
                <a:gd name="T25" fmla="*/ 1938 h 3242"/>
                <a:gd name="T26" fmla="*/ 1559 w 1986"/>
                <a:gd name="T27" fmla="*/ 1050 h 3242"/>
                <a:gd name="T28" fmla="*/ 981 w 1986"/>
                <a:gd name="T29" fmla="*/ 785 h 3242"/>
                <a:gd name="T30" fmla="*/ 635 w 1986"/>
                <a:gd name="T31" fmla="*/ 854 h 3242"/>
                <a:gd name="T32" fmla="*/ 104 w 1986"/>
                <a:gd name="T33" fmla="*/ 1961 h 3242"/>
                <a:gd name="T34" fmla="*/ 346 w 1986"/>
                <a:gd name="T35" fmla="*/ 1892 h 3242"/>
                <a:gd name="T36" fmla="*/ 600 w 1986"/>
                <a:gd name="T37" fmla="*/ 1292 h 3242"/>
                <a:gd name="T38" fmla="*/ 935 w 1986"/>
                <a:gd name="T39" fmla="*/ 58 h 3242"/>
                <a:gd name="T40" fmla="*/ 658 w 1986"/>
                <a:gd name="T41" fmla="*/ 496 h 3242"/>
                <a:gd name="T42" fmla="*/ 1374 w 1986"/>
                <a:gd name="T43" fmla="*/ 312 h 3242"/>
                <a:gd name="T44" fmla="*/ 935 w 1986"/>
                <a:gd name="T45" fmla="*/ 58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86" h="3242">
                  <a:moveTo>
                    <a:pt x="600" y="1292"/>
                  </a:moveTo>
                  <a:cubicBezTo>
                    <a:pt x="600" y="1858"/>
                    <a:pt x="589" y="2423"/>
                    <a:pt x="600" y="2988"/>
                  </a:cubicBezTo>
                  <a:cubicBezTo>
                    <a:pt x="600" y="3127"/>
                    <a:pt x="658" y="3230"/>
                    <a:pt x="808" y="3207"/>
                  </a:cubicBezTo>
                  <a:cubicBezTo>
                    <a:pt x="935" y="3184"/>
                    <a:pt x="958" y="3080"/>
                    <a:pt x="958" y="2930"/>
                  </a:cubicBezTo>
                  <a:cubicBezTo>
                    <a:pt x="958" y="2665"/>
                    <a:pt x="935" y="2331"/>
                    <a:pt x="958" y="2077"/>
                  </a:cubicBezTo>
                  <a:lnTo>
                    <a:pt x="1074" y="2077"/>
                  </a:lnTo>
                  <a:cubicBezTo>
                    <a:pt x="1085" y="2342"/>
                    <a:pt x="1074" y="2654"/>
                    <a:pt x="1074" y="2919"/>
                  </a:cubicBezTo>
                  <a:cubicBezTo>
                    <a:pt x="1074" y="3057"/>
                    <a:pt x="1074" y="3173"/>
                    <a:pt x="1201" y="3207"/>
                  </a:cubicBezTo>
                  <a:cubicBezTo>
                    <a:pt x="1351" y="3242"/>
                    <a:pt x="1432" y="3138"/>
                    <a:pt x="1432" y="3011"/>
                  </a:cubicBezTo>
                  <a:cubicBezTo>
                    <a:pt x="1443" y="2457"/>
                    <a:pt x="1443" y="1881"/>
                    <a:pt x="1432" y="1327"/>
                  </a:cubicBezTo>
                  <a:cubicBezTo>
                    <a:pt x="1513" y="1384"/>
                    <a:pt x="1605" y="1627"/>
                    <a:pt x="1628" y="1754"/>
                  </a:cubicBezTo>
                  <a:cubicBezTo>
                    <a:pt x="1640" y="1800"/>
                    <a:pt x="1651" y="1892"/>
                    <a:pt x="1674" y="1927"/>
                  </a:cubicBezTo>
                  <a:cubicBezTo>
                    <a:pt x="1709" y="2042"/>
                    <a:pt x="1871" y="2042"/>
                    <a:pt x="1917" y="1938"/>
                  </a:cubicBezTo>
                  <a:cubicBezTo>
                    <a:pt x="1986" y="1777"/>
                    <a:pt x="1732" y="1223"/>
                    <a:pt x="1559" y="1050"/>
                  </a:cubicBezTo>
                  <a:cubicBezTo>
                    <a:pt x="1293" y="761"/>
                    <a:pt x="1305" y="785"/>
                    <a:pt x="981" y="785"/>
                  </a:cubicBezTo>
                  <a:cubicBezTo>
                    <a:pt x="808" y="785"/>
                    <a:pt x="750" y="773"/>
                    <a:pt x="635" y="854"/>
                  </a:cubicBezTo>
                  <a:cubicBezTo>
                    <a:pt x="254" y="1142"/>
                    <a:pt x="0" y="1811"/>
                    <a:pt x="104" y="1961"/>
                  </a:cubicBezTo>
                  <a:cubicBezTo>
                    <a:pt x="173" y="2065"/>
                    <a:pt x="323" y="2019"/>
                    <a:pt x="346" y="1892"/>
                  </a:cubicBezTo>
                  <a:cubicBezTo>
                    <a:pt x="381" y="1696"/>
                    <a:pt x="485" y="1384"/>
                    <a:pt x="600" y="1292"/>
                  </a:cubicBezTo>
                  <a:close/>
                  <a:moveTo>
                    <a:pt x="935" y="58"/>
                  </a:moveTo>
                  <a:cubicBezTo>
                    <a:pt x="762" y="92"/>
                    <a:pt x="612" y="265"/>
                    <a:pt x="658" y="496"/>
                  </a:cubicBezTo>
                  <a:cubicBezTo>
                    <a:pt x="773" y="946"/>
                    <a:pt x="1478" y="785"/>
                    <a:pt x="1374" y="312"/>
                  </a:cubicBezTo>
                  <a:cubicBezTo>
                    <a:pt x="1328" y="150"/>
                    <a:pt x="1155" y="0"/>
                    <a:pt x="935" y="58"/>
                  </a:cubicBezTo>
                  <a:close/>
                </a:path>
              </a:pathLst>
            </a:custGeom>
            <a:solidFill>
              <a:srgbClr val="1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  <p:sp>
        <p:nvSpPr>
          <p:cNvPr id="220" name="Bevel 15">
            <a:extLst>
              <a:ext uri="{FF2B5EF4-FFF2-40B4-BE49-F238E27FC236}">
                <a16:creationId xmlns:a16="http://schemas.microsoft.com/office/drawing/2014/main" id="{1D4CAE8D-BD02-4BFB-9385-39D142514BB6}"/>
              </a:ext>
            </a:extLst>
          </p:cNvPr>
          <p:cNvSpPr/>
          <p:nvPr/>
        </p:nvSpPr>
        <p:spPr>
          <a:xfrm>
            <a:off x="5732709" y="4740958"/>
            <a:ext cx="2094244" cy="681396"/>
          </a:xfrm>
          <a:prstGeom prst="bevel">
            <a:avLst>
              <a:gd name="adj" fmla="val 50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لیبرالیسم</a:t>
            </a:r>
            <a:b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</a:br>
            <a:r>
              <a:rPr lang="en-US" sz="1400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Liberalism</a:t>
            </a:r>
            <a:endParaRPr lang="en-US" i="1" dirty="0">
              <a:latin typeface="Times CE" panose="02040603030405090304" pitchFamily="18" charset="0"/>
            </a:endParaRPr>
          </a:p>
        </p:txBody>
      </p:sp>
      <p:sp>
        <p:nvSpPr>
          <p:cNvPr id="222" name="Bevel 15">
            <a:extLst>
              <a:ext uri="{FF2B5EF4-FFF2-40B4-BE49-F238E27FC236}">
                <a16:creationId xmlns:a16="http://schemas.microsoft.com/office/drawing/2014/main" id="{2C8F3719-8A9E-4ED3-AA49-FA720EF3F84A}"/>
              </a:ext>
            </a:extLst>
          </p:cNvPr>
          <p:cNvSpPr/>
          <p:nvPr/>
        </p:nvSpPr>
        <p:spPr>
          <a:xfrm>
            <a:off x="1321132" y="4740958"/>
            <a:ext cx="2094244" cy="681396"/>
          </a:xfrm>
          <a:prstGeom prst="bevel">
            <a:avLst>
              <a:gd name="adj" fmla="val 50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سوسیالیسم</a:t>
            </a:r>
            <a:br>
              <a:rPr lang="fa-IR" b="1" dirty="0">
                <a:solidFill>
                  <a:schemeClr val="bg1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</a:br>
            <a:r>
              <a:rPr lang="en-US" sz="1400" i="1" dirty="0">
                <a:solidFill>
                  <a:schemeClr val="bg1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Socialism</a:t>
            </a:r>
            <a:endParaRPr lang="en-US" i="1" dirty="0">
              <a:solidFill>
                <a:schemeClr val="bg1"/>
              </a:solidFill>
              <a:latin typeface="Times CE" panose="02040603030405090304" pitchFamily="18" charset="0"/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555EB625-4EEC-4485-A9EF-5970EBE171B2}"/>
              </a:ext>
            </a:extLst>
          </p:cNvPr>
          <p:cNvCxnSpPr>
            <a:stCxn id="7" idx="0"/>
            <a:endCxn id="6" idx="4"/>
          </p:cNvCxnSpPr>
          <p:nvPr/>
        </p:nvCxnSpPr>
        <p:spPr>
          <a:xfrm>
            <a:off x="3411291" y="2441974"/>
            <a:ext cx="232141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27D1268B-C1E7-4730-BB56-BDD03974954B}"/>
              </a:ext>
            </a:extLst>
          </p:cNvPr>
          <p:cNvCxnSpPr/>
          <p:nvPr/>
        </p:nvCxnSpPr>
        <p:spPr>
          <a:xfrm>
            <a:off x="3411291" y="2966216"/>
            <a:ext cx="232141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1AABA6B1-6832-4D4A-A7EE-C8AFC22AA366}"/>
              </a:ext>
            </a:extLst>
          </p:cNvPr>
          <p:cNvCxnSpPr/>
          <p:nvPr/>
        </p:nvCxnSpPr>
        <p:spPr>
          <a:xfrm>
            <a:off x="3411291" y="5081656"/>
            <a:ext cx="232141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5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شبکه‌های اجتماعی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تلفیق ایدئولوژی‌های: لیبرالیسم ارتباطی ـ سوسیالیسم اطلاعاتی</a:t>
            </a:r>
          </a:p>
        </p:txBody>
      </p:sp>
      <p:sp>
        <p:nvSpPr>
          <p:cNvPr id="18" name="Bevel 17"/>
          <p:cNvSpPr/>
          <p:nvPr/>
        </p:nvSpPr>
        <p:spPr>
          <a:xfrm>
            <a:off x="4572000" y="2639694"/>
            <a:ext cx="2880000" cy="521208"/>
          </a:xfrm>
          <a:prstGeom prst="bevel">
            <a:avLst>
              <a:gd name="adj" fmla="val 67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Z Mitra" panose="00000400000000000000" pitchFamily="2" charset="-78"/>
              </a:rPr>
              <a:t>لـيـبـرالـيـسـم</a:t>
            </a:r>
          </a:p>
        </p:txBody>
      </p:sp>
      <p:sp>
        <p:nvSpPr>
          <p:cNvPr id="19" name="Bevel 18"/>
          <p:cNvSpPr/>
          <p:nvPr/>
        </p:nvSpPr>
        <p:spPr>
          <a:xfrm>
            <a:off x="1692000" y="2639694"/>
            <a:ext cx="2880000" cy="521208"/>
          </a:xfrm>
          <a:prstGeom prst="bevel">
            <a:avLst>
              <a:gd name="adj" fmla="val 67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cs typeface="Z Mitra" panose="00000400000000000000" pitchFamily="2" charset="-78"/>
              </a:rPr>
              <a:t>سـوسـيـالـيـسـم</a:t>
            </a:r>
          </a:p>
        </p:txBody>
      </p:sp>
      <p:sp>
        <p:nvSpPr>
          <p:cNvPr id="20" name="Bevel 19"/>
          <p:cNvSpPr/>
          <p:nvPr/>
        </p:nvSpPr>
        <p:spPr>
          <a:xfrm>
            <a:off x="4572000" y="3160902"/>
            <a:ext cx="2880000" cy="377192"/>
          </a:xfrm>
          <a:prstGeom prst="bevel">
            <a:avLst>
              <a:gd name="adj" fmla="val 672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solidFill>
                  <a:schemeClr val="tx1"/>
                </a:solidFill>
                <a:cs typeface="Z Mitra" panose="00000400000000000000" pitchFamily="2" charset="-78"/>
              </a:rPr>
              <a:t>در ارتباطات</a:t>
            </a:r>
          </a:p>
        </p:txBody>
      </p:sp>
      <p:sp>
        <p:nvSpPr>
          <p:cNvPr id="21" name="Bevel 20"/>
          <p:cNvSpPr/>
          <p:nvPr/>
        </p:nvSpPr>
        <p:spPr>
          <a:xfrm>
            <a:off x="1692000" y="3160902"/>
            <a:ext cx="2880000" cy="377192"/>
          </a:xfrm>
          <a:prstGeom prst="bevel">
            <a:avLst>
              <a:gd name="adj" fmla="val 6729"/>
            </a:avLst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solidFill>
                  <a:schemeClr val="tx1"/>
                </a:solidFill>
                <a:cs typeface="Z Mitra" panose="00000400000000000000" pitchFamily="2" charset="-78"/>
              </a:rPr>
              <a:t>در اطلاعات</a:t>
            </a:r>
          </a:p>
        </p:txBody>
      </p:sp>
      <p:sp>
        <p:nvSpPr>
          <p:cNvPr id="22" name="Bevel 21"/>
          <p:cNvSpPr/>
          <p:nvPr/>
        </p:nvSpPr>
        <p:spPr>
          <a:xfrm>
            <a:off x="4572000" y="2046478"/>
            <a:ext cx="2880000" cy="521208"/>
          </a:xfrm>
          <a:prstGeom prst="bevel">
            <a:avLst>
              <a:gd name="adj" fmla="val 67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solidFill>
                  <a:schemeClr val="tx1"/>
                </a:solidFill>
                <a:cs typeface="Z Mitra" panose="00000400000000000000" pitchFamily="2" charset="-78"/>
              </a:rPr>
              <a:t>راست</a:t>
            </a:r>
          </a:p>
        </p:txBody>
      </p:sp>
      <p:sp>
        <p:nvSpPr>
          <p:cNvPr id="23" name="Bevel 22"/>
          <p:cNvSpPr/>
          <p:nvPr/>
        </p:nvSpPr>
        <p:spPr>
          <a:xfrm>
            <a:off x="1692000" y="2046478"/>
            <a:ext cx="2880000" cy="521208"/>
          </a:xfrm>
          <a:prstGeom prst="bevel">
            <a:avLst>
              <a:gd name="adj" fmla="val 67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>
                <a:solidFill>
                  <a:schemeClr val="tx1"/>
                </a:solidFill>
                <a:cs typeface="Z Mitra" panose="00000400000000000000" pitchFamily="2" charset="-78"/>
              </a:rPr>
              <a:t>چـپ</a:t>
            </a:r>
          </a:p>
        </p:txBody>
      </p:sp>
      <p:sp>
        <p:nvSpPr>
          <p:cNvPr id="24" name="Bevel 23"/>
          <p:cNvSpPr/>
          <p:nvPr/>
        </p:nvSpPr>
        <p:spPr>
          <a:xfrm>
            <a:off x="4572000" y="3556854"/>
            <a:ext cx="2880000" cy="521208"/>
          </a:xfrm>
          <a:prstGeom prst="bevel">
            <a:avLst>
              <a:gd name="adj" fmla="val 67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>
                <a:solidFill>
                  <a:schemeClr val="tx1"/>
                </a:solidFill>
                <a:cs typeface="Z Mitra" panose="00000400000000000000" pitchFamily="2" charset="-78"/>
              </a:rPr>
              <a:t>آزادی و رهايي</a:t>
            </a:r>
          </a:p>
        </p:txBody>
      </p:sp>
      <p:sp>
        <p:nvSpPr>
          <p:cNvPr id="25" name="Bevel 24"/>
          <p:cNvSpPr/>
          <p:nvPr/>
        </p:nvSpPr>
        <p:spPr>
          <a:xfrm>
            <a:off x="1692000" y="3556854"/>
            <a:ext cx="2880000" cy="521208"/>
          </a:xfrm>
          <a:prstGeom prst="bevel">
            <a:avLst>
              <a:gd name="adj" fmla="val 6729"/>
            </a:avLst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>
                <a:solidFill>
                  <a:schemeClr val="tx1"/>
                </a:solidFill>
                <a:cs typeface="Z Mitra" panose="00000400000000000000" pitchFamily="2" charset="-78"/>
              </a:rPr>
              <a:t>مشارکت ـ اعتماد ـ برابری</a:t>
            </a:r>
          </a:p>
        </p:txBody>
      </p:sp>
      <p:sp>
        <p:nvSpPr>
          <p:cNvPr id="26" name="Bevel 25"/>
          <p:cNvSpPr/>
          <p:nvPr/>
        </p:nvSpPr>
        <p:spPr>
          <a:xfrm>
            <a:off x="4572000" y="4906246"/>
            <a:ext cx="2880000" cy="720080"/>
          </a:xfrm>
          <a:prstGeom prst="bevel">
            <a:avLst>
              <a:gd name="adj" fmla="val 505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solidFill>
                  <a:schemeClr val="tx1"/>
                </a:solidFill>
                <a:cs typeface="Z Mitra" panose="00000400000000000000" pitchFamily="2" charset="-78"/>
              </a:rPr>
              <a:t>فردگرايي</a:t>
            </a:r>
            <a:br>
              <a:rPr lang="fa-IR" sz="1600" b="1" dirty="0">
                <a:solidFill>
                  <a:schemeClr val="tx1"/>
                </a:solidFill>
                <a:cs typeface="Z Mitra" panose="00000400000000000000" pitchFamily="2" charset="-78"/>
              </a:rPr>
            </a:br>
            <a:r>
              <a:rPr lang="en-US" sz="1600" b="1" i="1" dirty="0">
                <a:solidFill>
                  <a:schemeClr val="tx1"/>
                </a:solidFill>
                <a:latin typeface="Times CE" panose="02040603030405090304" pitchFamily="18" charset="0"/>
                <a:cs typeface="Z Mitra" panose="00000400000000000000" pitchFamily="2" charset="-78"/>
              </a:rPr>
              <a:t>Individualism</a:t>
            </a:r>
            <a:endParaRPr lang="fa-IR" sz="1600" b="1" i="1" dirty="0">
              <a:solidFill>
                <a:schemeClr val="tx1"/>
              </a:solidFill>
              <a:latin typeface="Times CE" panose="02040603030405090304" pitchFamily="18" charset="0"/>
              <a:cs typeface="Z Mitra" panose="00000400000000000000" pitchFamily="2" charset="-78"/>
            </a:endParaRPr>
          </a:p>
        </p:txBody>
      </p:sp>
      <p:sp>
        <p:nvSpPr>
          <p:cNvPr id="27" name="Bevel 26"/>
          <p:cNvSpPr/>
          <p:nvPr/>
        </p:nvSpPr>
        <p:spPr>
          <a:xfrm>
            <a:off x="1692000" y="4906246"/>
            <a:ext cx="2880000" cy="720080"/>
          </a:xfrm>
          <a:prstGeom prst="bevel">
            <a:avLst>
              <a:gd name="adj" fmla="val 50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>
                <a:solidFill>
                  <a:schemeClr val="tx1"/>
                </a:solidFill>
                <a:cs typeface="Z Mitra" panose="00000400000000000000" pitchFamily="2" charset="-78"/>
              </a:rPr>
              <a:t>جمع‌گرايي</a:t>
            </a:r>
            <a:br>
              <a:rPr lang="fa-IR" sz="1600" b="1" dirty="0">
                <a:solidFill>
                  <a:schemeClr val="tx1"/>
                </a:solidFill>
                <a:cs typeface="Z Mitra" panose="00000400000000000000" pitchFamily="2" charset="-78"/>
              </a:rPr>
            </a:br>
            <a:r>
              <a:rPr lang="en-US" sz="1600" b="1" i="1" dirty="0">
                <a:solidFill>
                  <a:schemeClr val="tx1"/>
                </a:solidFill>
                <a:latin typeface="Times CE" panose="02040603030405090304" pitchFamily="18" charset="0"/>
                <a:cs typeface="Z Mitra" panose="00000400000000000000" pitchFamily="2" charset="-78"/>
              </a:rPr>
              <a:t>Collectivism</a:t>
            </a:r>
            <a:endParaRPr lang="fa-IR" sz="1600" b="1" i="1" dirty="0">
              <a:solidFill>
                <a:schemeClr val="tx1"/>
              </a:solidFill>
              <a:latin typeface="Times CE" panose="02040603030405090304" pitchFamily="18" charset="0"/>
              <a:cs typeface="Z Mitra" panose="00000400000000000000" pitchFamily="2" charset="-78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734716" y="4126190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cs typeface="Z Mitra" panose="00000400000000000000" pitchFamily="2" charset="-78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2863552" y="4138222"/>
            <a:ext cx="484632" cy="720080"/>
          </a:xfrm>
          <a:prstGeom prst="downArrow">
            <a:avLst/>
          </a:prstGeom>
          <a:solidFill>
            <a:srgbClr val="FF7D7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cs typeface="Z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9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/>
              <a:t>مورد مطالعاتی: شبکه‌های اجتماعی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1"/>
            <a:r>
              <a:rPr lang="fa-IR" sz="3800" dirty="0"/>
              <a:t>منابع</a:t>
            </a:r>
            <a:br>
              <a:rPr lang="fa-IR" sz="3800" dirty="0"/>
            </a:br>
            <a:r>
              <a:rPr lang="fa-IR" sz="3800" dirty="0"/>
              <a:t>و</a:t>
            </a:r>
            <a:br>
              <a:rPr lang="fa-IR" sz="3800" dirty="0"/>
            </a:br>
            <a:r>
              <a:rPr lang="fa-IR" sz="3800" dirty="0"/>
              <a:t>مراجع</a:t>
            </a:r>
          </a:p>
        </p:txBody>
      </p:sp>
    </p:spTree>
    <p:extLst>
      <p:ext uri="{BB962C8B-B14F-4D97-AF65-F5344CB8AC3E}">
        <p14:creationId xmlns:p14="http://schemas.microsoft.com/office/powerpoint/2010/main" val="407804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8D9027-9000-4ACC-A622-0C6E272C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64" y="1317632"/>
            <a:ext cx="3415073" cy="5026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38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F8C84E-581A-475A-9AB4-95384FF11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r="15132"/>
          <a:stretch/>
        </p:blipFill>
        <p:spPr>
          <a:xfrm>
            <a:off x="2905125" y="1317632"/>
            <a:ext cx="3438525" cy="50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D9027-9000-4ACC-A622-0C6E272C8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40" y="4397777"/>
            <a:ext cx="1359396" cy="2000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034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4419</TotalTime>
  <Words>131</Words>
  <Application>Microsoft Office PowerPoint</Application>
  <PresentationFormat>On-screen Show (4:3)</PresentationFormat>
  <Paragraphs>52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F_yaghot</vt:lpstr>
      <vt:lpstr>Helvetica World</vt:lpstr>
      <vt:lpstr>HelveticaNeueLT Arabic 55 Roman</vt:lpstr>
      <vt:lpstr>Qadi Linotype</vt:lpstr>
      <vt:lpstr>Times CE</vt:lpstr>
      <vt:lpstr>Times New Roman</vt:lpstr>
      <vt:lpstr>XB Niloofar</vt:lpstr>
      <vt:lpstr>Office Theme</vt:lpstr>
      <vt:lpstr>مورد مطالعاتی: شبکه‌های اجتماعی</vt:lpstr>
      <vt:lpstr>PowerPoint Presentation</vt:lpstr>
      <vt:lpstr>PowerPoint Presentation</vt:lpstr>
      <vt:lpstr>PowerPoint Presentation</vt:lpstr>
      <vt:lpstr>فردگرایی در برابر جمع‌گرایی</vt:lpstr>
      <vt:lpstr>شبکه‌های اجتماعی</vt:lpstr>
      <vt:lpstr>PowerPoint Presentation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Tehran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Fouladi</dc:creator>
  <cp:lastModifiedBy>K Fouladi</cp:lastModifiedBy>
  <cp:revision>340</cp:revision>
  <cp:lastPrinted>2017-01-28T13:27:17Z</cp:lastPrinted>
  <dcterms:created xsi:type="dcterms:W3CDTF">2013-12-25T07:22:03Z</dcterms:created>
  <dcterms:modified xsi:type="dcterms:W3CDTF">2024-01-05T15:43:58Z</dcterms:modified>
</cp:coreProperties>
</file>