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3"/>
  </p:notesMasterIdLst>
  <p:sldIdLst>
    <p:sldId id="334" r:id="rId2"/>
    <p:sldId id="498" r:id="rId3"/>
    <p:sldId id="500" r:id="rId4"/>
    <p:sldId id="501" r:id="rId5"/>
    <p:sldId id="809" r:id="rId6"/>
    <p:sldId id="909" r:id="rId7"/>
    <p:sldId id="499" r:id="rId8"/>
    <p:sldId id="923" r:id="rId9"/>
    <p:sldId id="503" r:id="rId10"/>
    <p:sldId id="888" r:id="rId11"/>
    <p:sldId id="889" r:id="rId12"/>
    <p:sldId id="579" r:id="rId13"/>
    <p:sldId id="890" r:id="rId14"/>
    <p:sldId id="910" r:id="rId15"/>
    <p:sldId id="891" r:id="rId16"/>
    <p:sldId id="508" r:id="rId17"/>
    <p:sldId id="509" r:id="rId18"/>
    <p:sldId id="510" r:id="rId19"/>
    <p:sldId id="552" r:id="rId20"/>
    <p:sldId id="915" r:id="rId21"/>
    <p:sldId id="922" r:id="rId22"/>
    <p:sldId id="512" r:id="rId23"/>
    <p:sldId id="520" r:id="rId24"/>
    <p:sldId id="522" r:id="rId25"/>
    <p:sldId id="524" r:id="rId26"/>
    <p:sldId id="521" r:id="rId27"/>
    <p:sldId id="525" r:id="rId28"/>
    <p:sldId id="912" r:id="rId29"/>
    <p:sldId id="913" r:id="rId30"/>
    <p:sldId id="917" r:id="rId31"/>
    <p:sldId id="918" r:id="rId32"/>
    <p:sldId id="921" r:id="rId33"/>
    <p:sldId id="526" r:id="rId34"/>
    <p:sldId id="527" r:id="rId35"/>
    <p:sldId id="914" r:id="rId36"/>
    <p:sldId id="555" r:id="rId37"/>
    <p:sldId id="528" r:id="rId38"/>
    <p:sldId id="529" r:id="rId39"/>
    <p:sldId id="916" r:id="rId40"/>
    <p:sldId id="920" r:id="rId41"/>
    <p:sldId id="919" r:id="rId42"/>
    <p:sldId id="911" r:id="rId43"/>
    <p:sldId id="515" r:id="rId44"/>
    <p:sldId id="553" r:id="rId45"/>
    <p:sldId id="516" r:id="rId46"/>
    <p:sldId id="533" r:id="rId47"/>
    <p:sldId id="534" r:id="rId48"/>
    <p:sldId id="535" r:id="rId49"/>
    <p:sldId id="536" r:id="rId50"/>
    <p:sldId id="537" r:id="rId51"/>
    <p:sldId id="544" r:id="rId52"/>
    <p:sldId id="545" r:id="rId53"/>
    <p:sldId id="546" r:id="rId54"/>
    <p:sldId id="547" r:id="rId55"/>
    <p:sldId id="548" r:id="rId56"/>
    <p:sldId id="550" r:id="rId57"/>
    <p:sldId id="551" r:id="rId58"/>
    <p:sldId id="538" r:id="rId59"/>
    <p:sldId id="925" r:id="rId60"/>
    <p:sldId id="924" r:id="rId61"/>
    <p:sldId id="518" r:id="rId62"/>
    <p:sldId id="530" r:id="rId63"/>
    <p:sldId id="556" r:id="rId64"/>
    <p:sldId id="557" r:id="rId65"/>
    <p:sldId id="559" r:id="rId66"/>
    <p:sldId id="558" r:id="rId67"/>
    <p:sldId id="567" r:id="rId68"/>
    <p:sldId id="566" r:id="rId69"/>
    <p:sldId id="571" r:id="rId70"/>
    <p:sldId id="570" r:id="rId71"/>
    <p:sldId id="572" r:id="rId72"/>
    <p:sldId id="573" r:id="rId73"/>
    <p:sldId id="574" r:id="rId74"/>
    <p:sldId id="575" r:id="rId75"/>
    <p:sldId id="576" r:id="rId76"/>
    <p:sldId id="577" r:id="rId77"/>
    <p:sldId id="926" r:id="rId78"/>
    <p:sldId id="578" r:id="rId79"/>
    <p:sldId id="554" r:id="rId80"/>
    <p:sldId id="561" r:id="rId81"/>
    <p:sldId id="560" r:id="rId82"/>
    <p:sldId id="565" r:id="rId83"/>
    <p:sldId id="927" r:id="rId84"/>
    <p:sldId id="931" r:id="rId85"/>
    <p:sldId id="928" r:id="rId86"/>
    <p:sldId id="929" r:id="rId87"/>
    <p:sldId id="930" r:id="rId88"/>
    <p:sldId id="514" r:id="rId89"/>
    <p:sldId id="531" r:id="rId90"/>
    <p:sldId id="569" r:id="rId91"/>
    <p:sldId id="568" r:id="rId92"/>
    <p:sldId id="517" r:id="rId93"/>
    <p:sldId id="532" r:id="rId94"/>
    <p:sldId id="541" r:id="rId95"/>
    <p:sldId id="542" r:id="rId96"/>
    <p:sldId id="543" r:id="rId97"/>
    <p:sldId id="892" r:id="rId98"/>
    <p:sldId id="896" r:id="rId99"/>
    <p:sldId id="903" r:id="rId100"/>
    <p:sldId id="905" r:id="rId101"/>
    <p:sldId id="907" r:id="rId102"/>
    <p:sldId id="908" r:id="rId103"/>
    <p:sldId id="904" r:id="rId104"/>
    <p:sldId id="898" r:id="rId105"/>
    <p:sldId id="899" r:id="rId106"/>
    <p:sldId id="900" r:id="rId107"/>
    <p:sldId id="901" r:id="rId108"/>
    <p:sldId id="932" r:id="rId109"/>
    <p:sldId id="933" r:id="rId110"/>
    <p:sldId id="897" r:id="rId111"/>
    <p:sldId id="902" r:id="rId112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8A3"/>
    <a:srgbClr val="F828DA"/>
    <a:srgbClr val="FFCCFF"/>
    <a:srgbClr val="66FF33"/>
    <a:srgbClr val="379D13"/>
    <a:srgbClr val="0043C8"/>
    <a:srgbClr val="2C0227"/>
    <a:srgbClr val="7C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0643" autoAdjust="0"/>
  </p:normalViewPr>
  <p:slideViewPr>
    <p:cSldViewPr snapToGrid="0">
      <p:cViewPr varScale="1">
        <p:scale>
          <a:sx n="111" d="100"/>
          <a:sy n="111" d="100"/>
        </p:scale>
        <p:origin x="176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9A13D9-2C6E-4D70-9AAA-C7B5DED2A086}" type="doc">
      <dgm:prSet loTypeId="urn:microsoft.com/office/officeart/2005/8/layout/venn1" loCatId="relationship" qsTypeId="urn:microsoft.com/office/officeart/2005/8/quickstyle/simple2" qsCatId="simple" csTypeId="urn:microsoft.com/office/officeart/2005/8/colors/colorful4" csCatId="colorful" phldr="1"/>
      <dgm:spPr/>
    </dgm:pt>
    <dgm:pt modelId="{C4EDB345-C8D3-44C5-90F1-8F310B7A90ED}">
      <dgm:prSet phldrT="[Text]" custT="1"/>
      <dgm:spPr/>
      <dgm:t>
        <a:bodyPr/>
        <a:lstStyle/>
        <a:p>
          <a:pPr algn="ctr" rtl="1"/>
          <a:r>
            <a:rPr lang="fa-IR" sz="4000" b="1" dirty="0">
              <a:cs typeface="Z Mitra" panose="00000400000000000000" pitchFamily="2" charset="-78"/>
            </a:rPr>
            <a:t>رسانه</a:t>
          </a:r>
          <a:br>
            <a:rPr lang="fa-IR" sz="3200" dirty="0">
              <a:cs typeface="Z Mitra" panose="00000400000000000000" pitchFamily="2" charset="-78"/>
            </a:rPr>
          </a:br>
          <a:r>
            <a:rPr lang="fa-IR" sz="3200" dirty="0">
              <a:cs typeface="Z Mitra" panose="00000400000000000000" pitchFamily="2" charset="-78"/>
            </a:rPr>
            <a:t> </a:t>
          </a:r>
          <a:r>
            <a:rPr lang="en-US" sz="2000" b="1" dirty="0">
              <a:latin typeface="Times CE" panose="02040603030405090304" pitchFamily="18" charset="0"/>
              <a:ea typeface="Adobe Gothic Std B" pitchFamily="34" charset="-128"/>
              <a:cs typeface="Z Mitra" panose="00000400000000000000" pitchFamily="2" charset="-78"/>
            </a:rPr>
            <a:t>Media</a:t>
          </a:r>
          <a:endParaRPr lang="fa-IR" sz="2000" b="1" dirty="0">
            <a:latin typeface="Times CE" panose="02040603030405090304" pitchFamily="18" charset="0"/>
            <a:ea typeface="Adobe Gothic Std B" pitchFamily="34" charset="-128"/>
            <a:cs typeface="Z Mitra" panose="00000400000000000000" pitchFamily="2" charset="-78"/>
          </a:endParaRPr>
        </a:p>
      </dgm:t>
    </dgm:pt>
    <dgm:pt modelId="{A0A016E5-603B-4121-9BCC-8EE73BBF2498}" type="parTrans" cxnId="{03219368-450C-4F34-B588-36558BA0ECF7}">
      <dgm:prSet/>
      <dgm:spPr/>
      <dgm:t>
        <a:bodyPr/>
        <a:lstStyle/>
        <a:p>
          <a:pPr rtl="1"/>
          <a:endParaRPr lang="fa-IR">
            <a:cs typeface="Mitra" pitchFamily="2" charset="-78"/>
          </a:endParaRPr>
        </a:p>
      </dgm:t>
    </dgm:pt>
    <dgm:pt modelId="{6F50811B-5097-4900-9118-297FED69DC3F}" type="sibTrans" cxnId="{03219368-450C-4F34-B588-36558BA0ECF7}">
      <dgm:prSet/>
      <dgm:spPr/>
      <dgm:t>
        <a:bodyPr/>
        <a:lstStyle/>
        <a:p>
          <a:pPr rtl="1"/>
          <a:endParaRPr lang="fa-IR">
            <a:cs typeface="Mitra" pitchFamily="2" charset="-78"/>
          </a:endParaRPr>
        </a:p>
      </dgm:t>
    </dgm:pt>
    <dgm:pt modelId="{F4330BA9-9050-46E4-A930-84758451181E}">
      <dgm:prSet phldrT="[Text]" custT="1"/>
      <dgm:spPr/>
      <dgm:t>
        <a:bodyPr/>
        <a:lstStyle/>
        <a:p>
          <a:pPr algn="ctr" rtl="1"/>
          <a:r>
            <a:rPr lang="fa-IR" sz="4000" b="1" dirty="0">
              <a:cs typeface="Z Mitra" panose="00000400000000000000" pitchFamily="2" charset="-78"/>
            </a:rPr>
            <a:t>صنعت</a:t>
          </a:r>
          <a:br>
            <a:rPr lang="fa-IR" sz="3200" dirty="0">
              <a:cs typeface="Z Mitra" panose="00000400000000000000" pitchFamily="2" charset="-78"/>
            </a:rPr>
          </a:br>
          <a:r>
            <a:rPr lang="en-US" sz="2000" b="1" dirty="0">
              <a:latin typeface="Times CE" panose="02040603030405090304" pitchFamily="18" charset="0"/>
              <a:ea typeface="Adobe Gothic Std B" pitchFamily="34" charset="-128"/>
              <a:cs typeface="Z Mitra" panose="00000400000000000000" pitchFamily="2" charset="-78"/>
            </a:rPr>
            <a:t>Industry</a:t>
          </a:r>
          <a:endParaRPr lang="fa-IR" sz="2000" b="1" dirty="0">
            <a:latin typeface="Times CE" panose="02040603030405090304" pitchFamily="18" charset="0"/>
            <a:ea typeface="Adobe Gothic Std B" pitchFamily="34" charset="-128"/>
            <a:cs typeface="Z Mitra" panose="00000400000000000000" pitchFamily="2" charset="-78"/>
          </a:endParaRPr>
        </a:p>
      </dgm:t>
    </dgm:pt>
    <dgm:pt modelId="{5CD0BA08-0DAB-496E-AE7A-CEAAD9907AA8}" type="parTrans" cxnId="{E5745C47-C3A2-4F50-8796-F167F2E8F138}">
      <dgm:prSet/>
      <dgm:spPr/>
      <dgm:t>
        <a:bodyPr/>
        <a:lstStyle/>
        <a:p>
          <a:pPr rtl="1"/>
          <a:endParaRPr lang="fa-IR">
            <a:cs typeface="Mitra" pitchFamily="2" charset="-78"/>
          </a:endParaRPr>
        </a:p>
      </dgm:t>
    </dgm:pt>
    <dgm:pt modelId="{1135111A-FBA2-4533-9DDF-E56D2FF12A55}" type="sibTrans" cxnId="{E5745C47-C3A2-4F50-8796-F167F2E8F138}">
      <dgm:prSet/>
      <dgm:spPr/>
      <dgm:t>
        <a:bodyPr/>
        <a:lstStyle/>
        <a:p>
          <a:pPr rtl="1"/>
          <a:endParaRPr lang="fa-IR">
            <a:cs typeface="Mitra" pitchFamily="2" charset="-78"/>
          </a:endParaRPr>
        </a:p>
      </dgm:t>
    </dgm:pt>
    <dgm:pt modelId="{F4CF3BEB-3FFA-40EF-82E4-FD6F152A8E86}">
      <dgm:prSet phldrT="[Text]" custT="1"/>
      <dgm:spPr/>
      <dgm:t>
        <a:bodyPr anchor="b"/>
        <a:lstStyle/>
        <a:p>
          <a:pPr algn="ctr" rtl="1"/>
          <a:r>
            <a:rPr lang="fa-IR" sz="4000" b="1" baseline="0" dirty="0">
              <a:latin typeface="Times CE" panose="02040603030405090304" pitchFamily="18" charset="0"/>
              <a:ea typeface="Adobe Gothic Std B" pitchFamily="34" charset="-128"/>
              <a:cs typeface="Z Mitra" panose="00000400000000000000" pitchFamily="2" charset="-78"/>
            </a:rPr>
            <a:t>هنر</a:t>
          </a:r>
          <a:br>
            <a:rPr lang="fa-IR" sz="2000" b="1" dirty="0">
              <a:latin typeface="Times CE" panose="02040603030405090304" pitchFamily="18" charset="0"/>
              <a:ea typeface="Adobe Gothic Std B" pitchFamily="34" charset="-128"/>
              <a:cs typeface="Z Mitra" panose="00000400000000000000" pitchFamily="2" charset="-78"/>
            </a:rPr>
          </a:br>
          <a:r>
            <a:rPr lang="en-US" sz="2000" b="1" dirty="0">
              <a:latin typeface="Times CE" panose="02040603030405090304" pitchFamily="18" charset="0"/>
              <a:ea typeface="Adobe Gothic Std B" pitchFamily="34" charset="-128"/>
              <a:cs typeface="Z Mitra" panose="00000400000000000000" pitchFamily="2" charset="-78"/>
            </a:rPr>
            <a:t>Art</a:t>
          </a:r>
          <a:endParaRPr lang="fa-IR" sz="2000" b="1" dirty="0">
            <a:latin typeface="Times CE" panose="02040603030405090304" pitchFamily="18" charset="0"/>
            <a:ea typeface="Adobe Gothic Std B" pitchFamily="34" charset="-128"/>
            <a:cs typeface="Z Mitra" panose="00000400000000000000" pitchFamily="2" charset="-78"/>
          </a:endParaRPr>
        </a:p>
      </dgm:t>
    </dgm:pt>
    <dgm:pt modelId="{3FDA0D56-9968-4509-A326-E9D0FF569361}" type="parTrans" cxnId="{D74EAA1E-AFB0-41DD-9B78-AFDA99F74572}">
      <dgm:prSet/>
      <dgm:spPr/>
      <dgm:t>
        <a:bodyPr/>
        <a:lstStyle/>
        <a:p>
          <a:endParaRPr lang="en-US"/>
        </a:p>
      </dgm:t>
    </dgm:pt>
    <dgm:pt modelId="{8D0C1471-9FFA-4E03-9BDE-33BCE88F043D}" type="sibTrans" cxnId="{D74EAA1E-AFB0-41DD-9B78-AFDA99F74572}">
      <dgm:prSet/>
      <dgm:spPr/>
      <dgm:t>
        <a:bodyPr/>
        <a:lstStyle/>
        <a:p>
          <a:endParaRPr lang="en-US"/>
        </a:p>
      </dgm:t>
    </dgm:pt>
    <dgm:pt modelId="{9E3EEF75-AC2E-416E-8047-413FCDE08302}" type="pres">
      <dgm:prSet presAssocID="{349A13D9-2C6E-4D70-9AAA-C7B5DED2A086}" presName="compositeShape" presStyleCnt="0">
        <dgm:presLayoutVars>
          <dgm:chMax val="7"/>
          <dgm:dir/>
          <dgm:resizeHandles val="exact"/>
        </dgm:presLayoutVars>
      </dgm:prSet>
      <dgm:spPr/>
    </dgm:pt>
    <dgm:pt modelId="{1D689833-4143-4D80-8CF4-5A9453F42154}" type="pres">
      <dgm:prSet presAssocID="{F4CF3BEB-3FFA-40EF-82E4-FD6F152A8E86}" presName="circ1" presStyleLbl="vennNode1" presStyleIdx="0" presStyleCnt="3"/>
      <dgm:spPr/>
    </dgm:pt>
    <dgm:pt modelId="{FAD7A6C0-7AB4-443A-B46D-46474E8EB961}" type="pres">
      <dgm:prSet presAssocID="{F4CF3BEB-3FFA-40EF-82E4-FD6F152A8E8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CAD6A36-652A-4206-97C3-C7AA444F2439}" type="pres">
      <dgm:prSet presAssocID="{C4EDB345-C8D3-44C5-90F1-8F310B7A90ED}" presName="circ2" presStyleLbl="vennNode1" presStyleIdx="1" presStyleCnt="3"/>
      <dgm:spPr/>
    </dgm:pt>
    <dgm:pt modelId="{A225AAE6-1877-4740-864E-8FB317A815AD}" type="pres">
      <dgm:prSet presAssocID="{C4EDB345-C8D3-44C5-90F1-8F310B7A90E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629F67F-B8A2-4239-A3A9-81D976788DE0}" type="pres">
      <dgm:prSet presAssocID="{F4330BA9-9050-46E4-A930-84758451181E}" presName="circ3" presStyleLbl="vennNode1" presStyleIdx="2" presStyleCnt="3"/>
      <dgm:spPr/>
    </dgm:pt>
    <dgm:pt modelId="{233DB854-FD74-49D3-A4FB-75D83C4D2761}" type="pres">
      <dgm:prSet presAssocID="{F4330BA9-9050-46E4-A930-84758451181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74EAA1E-AFB0-41DD-9B78-AFDA99F74572}" srcId="{349A13D9-2C6E-4D70-9AAA-C7B5DED2A086}" destId="{F4CF3BEB-3FFA-40EF-82E4-FD6F152A8E86}" srcOrd="0" destOrd="0" parTransId="{3FDA0D56-9968-4509-A326-E9D0FF569361}" sibTransId="{8D0C1471-9FFA-4E03-9BDE-33BCE88F043D}"/>
    <dgm:cxn modelId="{B1E19A36-0C79-4254-84B4-6A1BDAA9B3B9}" type="presOf" srcId="{F4CF3BEB-3FFA-40EF-82E4-FD6F152A8E86}" destId="{1D689833-4143-4D80-8CF4-5A9453F42154}" srcOrd="0" destOrd="0" presId="urn:microsoft.com/office/officeart/2005/8/layout/venn1"/>
    <dgm:cxn modelId="{B3E42C43-6AC7-44CC-81EA-062A20F963AC}" type="presOf" srcId="{C4EDB345-C8D3-44C5-90F1-8F310B7A90ED}" destId="{9CAD6A36-652A-4206-97C3-C7AA444F2439}" srcOrd="0" destOrd="0" presId="urn:microsoft.com/office/officeart/2005/8/layout/venn1"/>
    <dgm:cxn modelId="{E5745C47-C3A2-4F50-8796-F167F2E8F138}" srcId="{349A13D9-2C6E-4D70-9AAA-C7B5DED2A086}" destId="{F4330BA9-9050-46E4-A930-84758451181E}" srcOrd="2" destOrd="0" parTransId="{5CD0BA08-0DAB-496E-AE7A-CEAAD9907AA8}" sibTransId="{1135111A-FBA2-4533-9DDF-E56D2FF12A55}"/>
    <dgm:cxn modelId="{03219368-450C-4F34-B588-36558BA0ECF7}" srcId="{349A13D9-2C6E-4D70-9AAA-C7B5DED2A086}" destId="{C4EDB345-C8D3-44C5-90F1-8F310B7A90ED}" srcOrd="1" destOrd="0" parTransId="{A0A016E5-603B-4121-9BCC-8EE73BBF2498}" sibTransId="{6F50811B-5097-4900-9118-297FED69DC3F}"/>
    <dgm:cxn modelId="{ABD67E6E-E1FA-4BDE-80EB-58064874D9CF}" type="presOf" srcId="{C4EDB345-C8D3-44C5-90F1-8F310B7A90ED}" destId="{A225AAE6-1877-4740-864E-8FB317A815AD}" srcOrd="1" destOrd="0" presId="urn:microsoft.com/office/officeart/2005/8/layout/venn1"/>
    <dgm:cxn modelId="{2EEA0072-07CA-4C81-9A59-6855B8DBFFBC}" type="presOf" srcId="{F4CF3BEB-3FFA-40EF-82E4-FD6F152A8E86}" destId="{FAD7A6C0-7AB4-443A-B46D-46474E8EB961}" srcOrd="1" destOrd="0" presId="urn:microsoft.com/office/officeart/2005/8/layout/venn1"/>
    <dgm:cxn modelId="{627DF483-BA41-455E-84B9-11D174FD57D9}" type="presOf" srcId="{F4330BA9-9050-46E4-A930-84758451181E}" destId="{233DB854-FD74-49D3-A4FB-75D83C4D2761}" srcOrd="1" destOrd="0" presId="urn:microsoft.com/office/officeart/2005/8/layout/venn1"/>
    <dgm:cxn modelId="{B2EF3F8B-37C8-4D73-9667-A3B4481A2013}" type="presOf" srcId="{349A13D9-2C6E-4D70-9AAA-C7B5DED2A086}" destId="{9E3EEF75-AC2E-416E-8047-413FCDE08302}" srcOrd="0" destOrd="0" presId="urn:microsoft.com/office/officeart/2005/8/layout/venn1"/>
    <dgm:cxn modelId="{E9098BDD-5057-4EF2-A391-EAF2BA1CDCC3}" type="presOf" srcId="{F4330BA9-9050-46E4-A930-84758451181E}" destId="{1629F67F-B8A2-4239-A3A9-81D976788DE0}" srcOrd="0" destOrd="0" presId="urn:microsoft.com/office/officeart/2005/8/layout/venn1"/>
    <dgm:cxn modelId="{DA148D4F-3816-4FD7-98E9-5D5A0D7FAAC2}" type="presParOf" srcId="{9E3EEF75-AC2E-416E-8047-413FCDE08302}" destId="{1D689833-4143-4D80-8CF4-5A9453F42154}" srcOrd="0" destOrd="0" presId="urn:microsoft.com/office/officeart/2005/8/layout/venn1"/>
    <dgm:cxn modelId="{547A1322-D123-4CD8-853F-5804F9517159}" type="presParOf" srcId="{9E3EEF75-AC2E-416E-8047-413FCDE08302}" destId="{FAD7A6C0-7AB4-443A-B46D-46474E8EB961}" srcOrd="1" destOrd="0" presId="urn:microsoft.com/office/officeart/2005/8/layout/venn1"/>
    <dgm:cxn modelId="{9E015BB5-71BA-4512-8E67-88F1A236D6D7}" type="presParOf" srcId="{9E3EEF75-AC2E-416E-8047-413FCDE08302}" destId="{9CAD6A36-652A-4206-97C3-C7AA444F2439}" srcOrd="2" destOrd="0" presId="urn:microsoft.com/office/officeart/2005/8/layout/venn1"/>
    <dgm:cxn modelId="{6A00AADE-B83A-4AFB-A6FD-1AC5F1627763}" type="presParOf" srcId="{9E3EEF75-AC2E-416E-8047-413FCDE08302}" destId="{A225AAE6-1877-4740-864E-8FB317A815AD}" srcOrd="3" destOrd="0" presId="urn:microsoft.com/office/officeart/2005/8/layout/venn1"/>
    <dgm:cxn modelId="{50BA2A56-E9C7-4190-89FC-39467EB6FDEC}" type="presParOf" srcId="{9E3EEF75-AC2E-416E-8047-413FCDE08302}" destId="{1629F67F-B8A2-4239-A3A9-81D976788DE0}" srcOrd="4" destOrd="0" presId="urn:microsoft.com/office/officeart/2005/8/layout/venn1"/>
    <dgm:cxn modelId="{234887FA-7341-444B-8B36-EECD03C753FA}" type="presParOf" srcId="{9E3EEF75-AC2E-416E-8047-413FCDE08302}" destId="{233DB854-FD74-49D3-A4FB-75D83C4D276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F3B749-EF35-409B-A361-F45EFBDCE429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12757B38-EDB2-40FD-B3F7-0E3DE2B0C333}">
      <dgm:prSet phldrT="[Text]" custT="1"/>
      <dgm:spPr>
        <a:solidFill>
          <a:srgbClr val="FFC000"/>
        </a:solidFill>
      </dgm:spPr>
      <dgm:t>
        <a:bodyPr lIns="0" rIns="0"/>
        <a:lstStyle/>
        <a:p>
          <a:pPr rtl="1"/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Web 4.0</a:t>
          </a:r>
        </a:p>
        <a:p>
          <a:pPr rtl="1"/>
          <a:r>
            <a:rPr lang="en-US" sz="1400" dirty="0">
              <a:solidFill>
                <a:schemeClr val="tx1"/>
              </a:solidFill>
              <a:latin typeface="Times CE" panose="02040603030405090304" pitchFamily="18" charset="0"/>
              <a:cs typeface="Z Mitra" panose="00000400000000000000" pitchFamily="2" charset="-78"/>
            </a:rPr>
            <a:t>Agent-Centric</a:t>
          </a:r>
          <a:endParaRPr lang="fa-IR" sz="1400" dirty="0">
            <a:solidFill>
              <a:schemeClr val="tx1"/>
            </a:solidFill>
            <a:latin typeface="Times CE" panose="02040603030405090304" pitchFamily="18" charset="0"/>
            <a:cs typeface="Z Mitra" panose="00000400000000000000" pitchFamily="2" charset="-78"/>
          </a:endParaRPr>
        </a:p>
      </dgm:t>
    </dgm:pt>
    <dgm:pt modelId="{0CA5B27B-4342-4627-B078-D5C03E17D89F}" type="parTrans" cxnId="{59FCE5B5-CA12-415C-B3CC-B9FA8E792F06}">
      <dgm:prSet/>
      <dgm:spPr/>
      <dgm:t>
        <a:bodyPr/>
        <a:lstStyle/>
        <a:p>
          <a:pPr rtl="1"/>
          <a:endParaRPr lang="fa-IR"/>
        </a:p>
      </dgm:t>
    </dgm:pt>
    <dgm:pt modelId="{1362E7A9-5704-429A-86FE-F80F28115D47}" type="sibTrans" cxnId="{59FCE5B5-CA12-415C-B3CC-B9FA8E792F06}">
      <dgm:prSet/>
      <dgm:spPr/>
      <dgm:t>
        <a:bodyPr/>
        <a:lstStyle/>
        <a:p>
          <a:pPr rtl="1"/>
          <a:endParaRPr lang="fa-IR"/>
        </a:p>
      </dgm:t>
    </dgm:pt>
    <dgm:pt modelId="{6BAC52BB-8BC9-447D-A335-02A58E1657DD}">
      <dgm:prSet phldrT="[Text]" custT="1"/>
      <dgm:spPr>
        <a:solidFill>
          <a:srgbClr val="00B0F0"/>
        </a:solidFill>
      </dgm:spPr>
      <dgm:t>
        <a:bodyPr lIns="0" rIns="0"/>
        <a:lstStyle/>
        <a:p>
          <a:pPr rtl="1"/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Web 3.0</a:t>
          </a:r>
        </a:p>
        <a:p>
          <a:pPr rtl="1"/>
          <a:r>
            <a:rPr lang="en-US" sz="1400" dirty="0">
              <a:solidFill>
                <a:schemeClr val="tx1"/>
              </a:solidFill>
              <a:latin typeface="Times CE" panose="02040603030405090304" pitchFamily="18" charset="0"/>
              <a:cs typeface="Times New Roman" pitchFamily="18" charset="0"/>
            </a:rPr>
            <a:t>Machine-Centric</a:t>
          </a:r>
          <a:endParaRPr lang="fa-IR" sz="1400" dirty="0">
            <a:solidFill>
              <a:schemeClr val="tx1"/>
            </a:solidFill>
            <a:latin typeface="Times CE" panose="02040603030405090304" pitchFamily="18" charset="0"/>
            <a:cs typeface="Times New Roman" pitchFamily="18" charset="0"/>
          </a:endParaRPr>
        </a:p>
      </dgm:t>
    </dgm:pt>
    <dgm:pt modelId="{8BE87FF6-DA8C-4935-ABBA-297CBC7F40EE}" type="parTrans" cxnId="{027112FF-4D7E-4179-B139-A95D69AAD797}">
      <dgm:prSet/>
      <dgm:spPr/>
      <dgm:t>
        <a:bodyPr/>
        <a:lstStyle/>
        <a:p>
          <a:pPr rtl="1"/>
          <a:endParaRPr lang="fa-IR"/>
        </a:p>
      </dgm:t>
    </dgm:pt>
    <dgm:pt modelId="{F069A97E-6D59-471B-8050-1370C68E3155}" type="sibTrans" cxnId="{027112FF-4D7E-4179-B139-A95D69AAD797}">
      <dgm:prSet/>
      <dgm:spPr/>
      <dgm:t>
        <a:bodyPr/>
        <a:lstStyle/>
        <a:p>
          <a:pPr rtl="1"/>
          <a:endParaRPr lang="fa-IR"/>
        </a:p>
      </dgm:t>
    </dgm:pt>
    <dgm:pt modelId="{757110FD-7620-4B19-9E07-6697BAC619B1}">
      <dgm:prSet phldrT="[Text]" custT="1"/>
      <dgm:spPr>
        <a:solidFill>
          <a:srgbClr val="92D050"/>
        </a:solidFill>
      </dgm:spPr>
      <dgm:t>
        <a:bodyPr lIns="0" rIns="0" bIns="144000"/>
        <a:lstStyle/>
        <a:p>
          <a:pPr rtl="1"/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Web 2.0</a:t>
          </a:r>
        </a:p>
        <a:p>
          <a:pPr rtl="1"/>
          <a:r>
            <a:rPr lang="en-US" sz="1400" dirty="0">
              <a:solidFill>
                <a:schemeClr val="tx1"/>
              </a:solidFill>
              <a:latin typeface="Times CE" panose="02040603030405090304" pitchFamily="18" charset="0"/>
              <a:cs typeface="Times New Roman" pitchFamily="18" charset="0"/>
            </a:rPr>
            <a:t>People-Centric</a:t>
          </a:r>
          <a:endParaRPr lang="fa-IR" sz="1400" dirty="0">
            <a:solidFill>
              <a:schemeClr val="tx1"/>
            </a:solidFill>
            <a:latin typeface="Times CE" panose="02040603030405090304" pitchFamily="18" charset="0"/>
            <a:cs typeface="Times New Roman" pitchFamily="18" charset="0"/>
          </a:endParaRPr>
        </a:p>
      </dgm:t>
    </dgm:pt>
    <dgm:pt modelId="{0B7CD14D-5887-4241-B960-5CE30EE3EB3F}" type="parTrans" cxnId="{A9DDEBC6-1D8B-419E-9DE1-68763C35793B}">
      <dgm:prSet/>
      <dgm:spPr/>
      <dgm:t>
        <a:bodyPr/>
        <a:lstStyle/>
        <a:p>
          <a:pPr rtl="1"/>
          <a:endParaRPr lang="fa-IR"/>
        </a:p>
      </dgm:t>
    </dgm:pt>
    <dgm:pt modelId="{9F0B87F6-A1D1-44D0-AB64-B1FD8DF068DC}" type="sibTrans" cxnId="{A9DDEBC6-1D8B-419E-9DE1-68763C35793B}">
      <dgm:prSet/>
      <dgm:spPr/>
      <dgm:t>
        <a:bodyPr/>
        <a:lstStyle/>
        <a:p>
          <a:pPr rtl="1"/>
          <a:endParaRPr lang="fa-IR"/>
        </a:p>
      </dgm:t>
    </dgm:pt>
    <dgm:pt modelId="{CA788C14-DBCE-4A4B-B16C-1745B180CB9B}">
      <dgm:prSet phldrT="[Text]" custT="1"/>
      <dgm:spPr>
        <a:solidFill>
          <a:srgbClr val="FFFF00"/>
        </a:solidFill>
      </dgm:spPr>
      <dgm:t>
        <a:bodyPr lIns="0" tIns="0" rIns="0" bIns="0"/>
        <a:lstStyle/>
        <a:p>
          <a:pPr rtl="1"/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Web 1.0</a:t>
          </a:r>
        </a:p>
        <a:p>
          <a:pPr rtl="1"/>
          <a:r>
            <a:rPr lang="en-US" sz="1400" dirty="0">
              <a:solidFill>
                <a:schemeClr val="tx1"/>
              </a:solidFill>
              <a:latin typeface="Times CE" panose="02040603030405090304" pitchFamily="18" charset="0"/>
              <a:cs typeface="Times New Roman" pitchFamily="18" charset="0"/>
            </a:rPr>
            <a:t>Info-Centric</a:t>
          </a:r>
          <a:endParaRPr lang="fa-IR" sz="1400" dirty="0">
            <a:solidFill>
              <a:schemeClr val="tx1"/>
            </a:solidFill>
            <a:latin typeface="Times CE" panose="02040603030405090304" pitchFamily="18" charset="0"/>
            <a:cs typeface="Times New Roman" pitchFamily="18" charset="0"/>
          </a:endParaRPr>
        </a:p>
      </dgm:t>
    </dgm:pt>
    <dgm:pt modelId="{D6D8D2EE-C7EE-4444-9422-B66DA9C175AC}" type="parTrans" cxnId="{2F057A51-6D5A-4123-8D25-092F7A0BCB81}">
      <dgm:prSet/>
      <dgm:spPr/>
      <dgm:t>
        <a:bodyPr/>
        <a:lstStyle/>
        <a:p>
          <a:pPr rtl="1"/>
          <a:endParaRPr lang="fa-IR"/>
        </a:p>
      </dgm:t>
    </dgm:pt>
    <dgm:pt modelId="{ED2042DF-07F1-4EED-88CA-91E3B66EAB2A}" type="sibTrans" cxnId="{2F057A51-6D5A-4123-8D25-092F7A0BCB81}">
      <dgm:prSet/>
      <dgm:spPr/>
      <dgm:t>
        <a:bodyPr/>
        <a:lstStyle/>
        <a:p>
          <a:pPr rtl="1"/>
          <a:endParaRPr lang="fa-IR"/>
        </a:p>
      </dgm:t>
    </dgm:pt>
    <dgm:pt modelId="{70D68407-9077-4A9D-8C8F-3D4270A1AD0F}" type="pres">
      <dgm:prSet presAssocID="{1DF3B749-EF35-409B-A361-F45EFBDCE429}" presName="Name0" presStyleCnt="0">
        <dgm:presLayoutVars>
          <dgm:chMax val="7"/>
          <dgm:resizeHandles val="exact"/>
        </dgm:presLayoutVars>
      </dgm:prSet>
      <dgm:spPr/>
    </dgm:pt>
    <dgm:pt modelId="{D928DD53-E820-4ECB-907B-AC0FCAFEADD7}" type="pres">
      <dgm:prSet presAssocID="{1DF3B749-EF35-409B-A361-F45EFBDCE429}" presName="comp1" presStyleCnt="0"/>
      <dgm:spPr/>
    </dgm:pt>
    <dgm:pt modelId="{76BC92BC-959C-4A7C-8DF9-6385AC875E6E}" type="pres">
      <dgm:prSet presAssocID="{1DF3B749-EF35-409B-A361-F45EFBDCE429}" presName="circle1" presStyleLbl="node1" presStyleIdx="0" presStyleCnt="4"/>
      <dgm:spPr/>
    </dgm:pt>
    <dgm:pt modelId="{890762E2-2B10-47D2-8E1B-0282C09E9AD3}" type="pres">
      <dgm:prSet presAssocID="{1DF3B749-EF35-409B-A361-F45EFBDCE429}" presName="c1text" presStyleLbl="node1" presStyleIdx="0" presStyleCnt="4">
        <dgm:presLayoutVars>
          <dgm:bulletEnabled val="1"/>
        </dgm:presLayoutVars>
      </dgm:prSet>
      <dgm:spPr/>
    </dgm:pt>
    <dgm:pt modelId="{7D5AF3A0-BE77-4191-A005-49A62271E726}" type="pres">
      <dgm:prSet presAssocID="{1DF3B749-EF35-409B-A361-F45EFBDCE429}" presName="comp2" presStyleCnt="0"/>
      <dgm:spPr/>
    </dgm:pt>
    <dgm:pt modelId="{58A35478-96CA-4781-BD20-3CDE9A48B554}" type="pres">
      <dgm:prSet presAssocID="{1DF3B749-EF35-409B-A361-F45EFBDCE429}" presName="circle2" presStyleLbl="node1" presStyleIdx="1" presStyleCnt="4"/>
      <dgm:spPr/>
    </dgm:pt>
    <dgm:pt modelId="{4DEA4E2F-417B-4953-820A-C1895568C67E}" type="pres">
      <dgm:prSet presAssocID="{1DF3B749-EF35-409B-A361-F45EFBDCE429}" presName="c2text" presStyleLbl="node1" presStyleIdx="1" presStyleCnt="4">
        <dgm:presLayoutVars>
          <dgm:bulletEnabled val="1"/>
        </dgm:presLayoutVars>
      </dgm:prSet>
      <dgm:spPr/>
    </dgm:pt>
    <dgm:pt modelId="{B1AB1398-C260-4DFD-8E07-3642A04E69C9}" type="pres">
      <dgm:prSet presAssocID="{1DF3B749-EF35-409B-A361-F45EFBDCE429}" presName="comp3" presStyleCnt="0"/>
      <dgm:spPr/>
    </dgm:pt>
    <dgm:pt modelId="{11966263-AC66-4809-BFAE-70D560E59A7B}" type="pres">
      <dgm:prSet presAssocID="{1DF3B749-EF35-409B-A361-F45EFBDCE429}" presName="circle3" presStyleLbl="node1" presStyleIdx="2" presStyleCnt="4"/>
      <dgm:spPr/>
    </dgm:pt>
    <dgm:pt modelId="{959F1453-A314-4203-81BF-16338D3300CA}" type="pres">
      <dgm:prSet presAssocID="{1DF3B749-EF35-409B-A361-F45EFBDCE429}" presName="c3text" presStyleLbl="node1" presStyleIdx="2" presStyleCnt="4">
        <dgm:presLayoutVars>
          <dgm:bulletEnabled val="1"/>
        </dgm:presLayoutVars>
      </dgm:prSet>
      <dgm:spPr/>
    </dgm:pt>
    <dgm:pt modelId="{0FAD41FD-0011-4941-8D57-C142F6801499}" type="pres">
      <dgm:prSet presAssocID="{1DF3B749-EF35-409B-A361-F45EFBDCE429}" presName="comp4" presStyleCnt="0"/>
      <dgm:spPr/>
    </dgm:pt>
    <dgm:pt modelId="{BB418C3A-8EF5-4418-80F1-185061820E15}" type="pres">
      <dgm:prSet presAssocID="{1DF3B749-EF35-409B-A361-F45EFBDCE429}" presName="circle4" presStyleLbl="node1" presStyleIdx="3" presStyleCnt="4"/>
      <dgm:spPr/>
    </dgm:pt>
    <dgm:pt modelId="{4FD66337-49BE-4F7E-8A77-3AF9320198E9}" type="pres">
      <dgm:prSet presAssocID="{1DF3B749-EF35-409B-A361-F45EFBDCE429}" presName="c4text" presStyleLbl="node1" presStyleIdx="3" presStyleCnt="4">
        <dgm:presLayoutVars>
          <dgm:bulletEnabled val="1"/>
        </dgm:presLayoutVars>
      </dgm:prSet>
      <dgm:spPr/>
    </dgm:pt>
  </dgm:ptLst>
  <dgm:cxnLst>
    <dgm:cxn modelId="{5D57520F-2CDE-466C-80B7-4E824CF63222}" type="presOf" srcId="{12757B38-EDB2-40FD-B3F7-0E3DE2B0C333}" destId="{890762E2-2B10-47D2-8E1B-0282C09E9AD3}" srcOrd="1" destOrd="0" presId="urn:microsoft.com/office/officeart/2005/8/layout/venn2"/>
    <dgm:cxn modelId="{3044DA2D-AE4C-4110-AA34-E17E05179DB8}" type="presOf" srcId="{757110FD-7620-4B19-9E07-6697BAC619B1}" destId="{11966263-AC66-4809-BFAE-70D560E59A7B}" srcOrd="0" destOrd="0" presId="urn:microsoft.com/office/officeart/2005/8/layout/venn2"/>
    <dgm:cxn modelId="{687A0530-CE52-488C-937A-F463222C1322}" type="presOf" srcId="{1DF3B749-EF35-409B-A361-F45EFBDCE429}" destId="{70D68407-9077-4A9D-8C8F-3D4270A1AD0F}" srcOrd="0" destOrd="0" presId="urn:microsoft.com/office/officeart/2005/8/layout/venn2"/>
    <dgm:cxn modelId="{2770FE33-E9A6-48AA-A9D3-3D27B4BF4C8B}" type="presOf" srcId="{CA788C14-DBCE-4A4B-B16C-1745B180CB9B}" destId="{4FD66337-49BE-4F7E-8A77-3AF9320198E9}" srcOrd="1" destOrd="0" presId="urn:microsoft.com/office/officeart/2005/8/layout/venn2"/>
    <dgm:cxn modelId="{2F057A51-6D5A-4123-8D25-092F7A0BCB81}" srcId="{1DF3B749-EF35-409B-A361-F45EFBDCE429}" destId="{CA788C14-DBCE-4A4B-B16C-1745B180CB9B}" srcOrd="3" destOrd="0" parTransId="{D6D8D2EE-C7EE-4444-9422-B66DA9C175AC}" sibTransId="{ED2042DF-07F1-4EED-88CA-91E3B66EAB2A}"/>
    <dgm:cxn modelId="{A5EDF078-6A86-42A6-B94B-9E1EFB6D62C4}" type="presOf" srcId="{CA788C14-DBCE-4A4B-B16C-1745B180CB9B}" destId="{BB418C3A-8EF5-4418-80F1-185061820E15}" srcOrd="0" destOrd="0" presId="urn:microsoft.com/office/officeart/2005/8/layout/venn2"/>
    <dgm:cxn modelId="{AD4B1785-34C2-4A00-9104-4972DEBEC4AF}" type="presOf" srcId="{757110FD-7620-4B19-9E07-6697BAC619B1}" destId="{959F1453-A314-4203-81BF-16338D3300CA}" srcOrd="1" destOrd="0" presId="urn:microsoft.com/office/officeart/2005/8/layout/venn2"/>
    <dgm:cxn modelId="{4C55CF88-D50D-4029-BECD-358E00CD5A42}" type="presOf" srcId="{6BAC52BB-8BC9-447D-A335-02A58E1657DD}" destId="{58A35478-96CA-4781-BD20-3CDE9A48B554}" srcOrd="0" destOrd="0" presId="urn:microsoft.com/office/officeart/2005/8/layout/venn2"/>
    <dgm:cxn modelId="{D9587B9D-AE83-47AE-882F-8B99D642D8DA}" type="presOf" srcId="{6BAC52BB-8BC9-447D-A335-02A58E1657DD}" destId="{4DEA4E2F-417B-4953-820A-C1895568C67E}" srcOrd="1" destOrd="0" presId="urn:microsoft.com/office/officeart/2005/8/layout/venn2"/>
    <dgm:cxn modelId="{59FCE5B5-CA12-415C-B3CC-B9FA8E792F06}" srcId="{1DF3B749-EF35-409B-A361-F45EFBDCE429}" destId="{12757B38-EDB2-40FD-B3F7-0E3DE2B0C333}" srcOrd="0" destOrd="0" parTransId="{0CA5B27B-4342-4627-B078-D5C03E17D89F}" sibTransId="{1362E7A9-5704-429A-86FE-F80F28115D47}"/>
    <dgm:cxn modelId="{7321B4BC-5D88-43BB-9D29-40DAAC585834}" type="presOf" srcId="{12757B38-EDB2-40FD-B3F7-0E3DE2B0C333}" destId="{76BC92BC-959C-4A7C-8DF9-6385AC875E6E}" srcOrd="0" destOrd="0" presId="urn:microsoft.com/office/officeart/2005/8/layout/venn2"/>
    <dgm:cxn modelId="{A9DDEBC6-1D8B-419E-9DE1-68763C35793B}" srcId="{1DF3B749-EF35-409B-A361-F45EFBDCE429}" destId="{757110FD-7620-4B19-9E07-6697BAC619B1}" srcOrd="2" destOrd="0" parTransId="{0B7CD14D-5887-4241-B960-5CE30EE3EB3F}" sibTransId="{9F0B87F6-A1D1-44D0-AB64-B1FD8DF068DC}"/>
    <dgm:cxn modelId="{027112FF-4D7E-4179-B139-A95D69AAD797}" srcId="{1DF3B749-EF35-409B-A361-F45EFBDCE429}" destId="{6BAC52BB-8BC9-447D-A335-02A58E1657DD}" srcOrd="1" destOrd="0" parTransId="{8BE87FF6-DA8C-4935-ABBA-297CBC7F40EE}" sibTransId="{F069A97E-6D59-471B-8050-1370C68E3155}"/>
    <dgm:cxn modelId="{BF60D3E2-BA47-441D-9BEF-068CF9D087E1}" type="presParOf" srcId="{70D68407-9077-4A9D-8C8F-3D4270A1AD0F}" destId="{D928DD53-E820-4ECB-907B-AC0FCAFEADD7}" srcOrd="0" destOrd="0" presId="urn:microsoft.com/office/officeart/2005/8/layout/venn2"/>
    <dgm:cxn modelId="{46F9F335-4620-40B0-919A-BFA23B41F2CC}" type="presParOf" srcId="{D928DD53-E820-4ECB-907B-AC0FCAFEADD7}" destId="{76BC92BC-959C-4A7C-8DF9-6385AC875E6E}" srcOrd="0" destOrd="0" presId="urn:microsoft.com/office/officeart/2005/8/layout/venn2"/>
    <dgm:cxn modelId="{B246BE43-30CC-4457-9B03-B78888349961}" type="presParOf" srcId="{D928DD53-E820-4ECB-907B-AC0FCAFEADD7}" destId="{890762E2-2B10-47D2-8E1B-0282C09E9AD3}" srcOrd="1" destOrd="0" presId="urn:microsoft.com/office/officeart/2005/8/layout/venn2"/>
    <dgm:cxn modelId="{7F3B0A3D-58AC-4AFB-9ED1-AE2AEEF540CB}" type="presParOf" srcId="{70D68407-9077-4A9D-8C8F-3D4270A1AD0F}" destId="{7D5AF3A0-BE77-4191-A005-49A62271E726}" srcOrd="1" destOrd="0" presId="urn:microsoft.com/office/officeart/2005/8/layout/venn2"/>
    <dgm:cxn modelId="{F9AE269D-7F68-49E7-AAA2-4700A0C96817}" type="presParOf" srcId="{7D5AF3A0-BE77-4191-A005-49A62271E726}" destId="{58A35478-96CA-4781-BD20-3CDE9A48B554}" srcOrd="0" destOrd="0" presId="urn:microsoft.com/office/officeart/2005/8/layout/venn2"/>
    <dgm:cxn modelId="{951B87EA-6F21-46E9-96FE-79C6CE53E749}" type="presParOf" srcId="{7D5AF3A0-BE77-4191-A005-49A62271E726}" destId="{4DEA4E2F-417B-4953-820A-C1895568C67E}" srcOrd="1" destOrd="0" presId="urn:microsoft.com/office/officeart/2005/8/layout/venn2"/>
    <dgm:cxn modelId="{475B80D2-5AEA-442F-AF12-EAA151C049D1}" type="presParOf" srcId="{70D68407-9077-4A9D-8C8F-3D4270A1AD0F}" destId="{B1AB1398-C260-4DFD-8E07-3642A04E69C9}" srcOrd="2" destOrd="0" presId="urn:microsoft.com/office/officeart/2005/8/layout/venn2"/>
    <dgm:cxn modelId="{A4B46A2D-F2EB-4E0F-B2C5-6720316191F7}" type="presParOf" srcId="{B1AB1398-C260-4DFD-8E07-3642A04E69C9}" destId="{11966263-AC66-4809-BFAE-70D560E59A7B}" srcOrd="0" destOrd="0" presId="urn:microsoft.com/office/officeart/2005/8/layout/venn2"/>
    <dgm:cxn modelId="{185E0B1D-7FA1-44E6-949B-86A5B0F8FCF6}" type="presParOf" srcId="{B1AB1398-C260-4DFD-8E07-3642A04E69C9}" destId="{959F1453-A314-4203-81BF-16338D3300CA}" srcOrd="1" destOrd="0" presId="urn:microsoft.com/office/officeart/2005/8/layout/venn2"/>
    <dgm:cxn modelId="{7AE68BB5-B0DA-4F2F-A752-1504368321D7}" type="presParOf" srcId="{70D68407-9077-4A9D-8C8F-3D4270A1AD0F}" destId="{0FAD41FD-0011-4941-8D57-C142F6801499}" srcOrd="3" destOrd="0" presId="urn:microsoft.com/office/officeart/2005/8/layout/venn2"/>
    <dgm:cxn modelId="{221F2136-4F6F-4BEC-8529-EDA3CA501BF6}" type="presParOf" srcId="{0FAD41FD-0011-4941-8D57-C142F6801499}" destId="{BB418C3A-8EF5-4418-80F1-185061820E15}" srcOrd="0" destOrd="0" presId="urn:microsoft.com/office/officeart/2005/8/layout/venn2"/>
    <dgm:cxn modelId="{15E2B90F-78B2-48EC-AE49-F36648BEB3A0}" type="presParOf" srcId="{0FAD41FD-0011-4941-8D57-C142F6801499}" destId="{4FD66337-49BE-4F7E-8A77-3AF9320198E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89833-4143-4D80-8CF4-5A9453F42154}">
      <dsp:nvSpPr>
        <dsp:cNvPr id="0" name=""/>
        <dsp:cNvSpPr/>
      </dsp:nvSpPr>
      <dsp:spPr>
        <a:xfrm>
          <a:off x="2700813" y="58916"/>
          <a:ext cx="2827972" cy="282797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b="1" kern="1200" baseline="0" dirty="0">
              <a:latin typeface="Times CE" panose="02040603030405090304" pitchFamily="18" charset="0"/>
              <a:ea typeface="Adobe Gothic Std B" pitchFamily="34" charset="-128"/>
              <a:cs typeface="Z Mitra" panose="00000400000000000000" pitchFamily="2" charset="-78"/>
            </a:rPr>
            <a:t>هنر</a:t>
          </a:r>
          <a:br>
            <a:rPr lang="fa-IR" sz="2000" b="1" kern="1200" dirty="0">
              <a:latin typeface="Times CE" panose="02040603030405090304" pitchFamily="18" charset="0"/>
              <a:ea typeface="Adobe Gothic Std B" pitchFamily="34" charset="-128"/>
              <a:cs typeface="Z Mitra" panose="00000400000000000000" pitchFamily="2" charset="-78"/>
            </a:rPr>
          </a:br>
          <a:r>
            <a:rPr lang="en-US" sz="2000" b="1" kern="1200" dirty="0">
              <a:latin typeface="Times CE" panose="02040603030405090304" pitchFamily="18" charset="0"/>
              <a:ea typeface="Adobe Gothic Std B" pitchFamily="34" charset="-128"/>
              <a:cs typeface="Z Mitra" panose="00000400000000000000" pitchFamily="2" charset="-78"/>
            </a:rPr>
            <a:t>Art</a:t>
          </a:r>
          <a:endParaRPr lang="fa-IR" sz="2000" b="1" kern="1200" dirty="0">
            <a:latin typeface="Times CE" panose="02040603030405090304" pitchFamily="18" charset="0"/>
            <a:ea typeface="Adobe Gothic Std B" pitchFamily="34" charset="-128"/>
            <a:cs typeface="Z Mitra" panose="00000400000000000000" pitchFamily="2" charset="-78"/>
          </a:endParaRPr>
        </a:p>
      </dsp:txBody>
      <dsp:txXfrm>
        <a:off x="3077876" y="553811"/>
        <a:ext cx="2073846" cy="1272587"/>
      </dsp:txXfrm>
    </dsp:sp>
    <dsp:sp modelId="{9CAD6A36-652A-4206-97C3-C7AA444F2439}">
      <dsp:nvSpPr>
        <dsp:cNvPr id="0" name=""/>
        <dsp:cNvSpPr/>
      </dsp:nvSpPr>
      <dsp:spPr>
        <a:xfrm>
          <a:off x="3721240" y="1826399"/>
          <a:ext cx="2827972" cy="2827972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b="1" kern="1200" dirty="0">
              <a:cs typeface="Z Mitra" panose="00000400000000000000" pitchFamily="2" charset="-78"/>
            </a:rPr>
            <a:t>رسانه</a:t>
          </a:r>
          <a:br>
            <a:rPr lang="fa-IR" sz="3200" kern="1200" dirty="0">
              <a:cs typeface="Z Mitra" panose="00000400000000000000" pitchFamily="2" charset="-78"/>
            </a:rPr>
          </a:br>
          <a:r>
            <a:rPr lang="fa-IR" sz="3200" kern="1200" dirty="0">
              <a:cs typeface="Z Mitra" panose="00000400000000000000" pitchFamily="2" charset="-78"/>
            </a:rPr>
            <a:t> </a:t>
          </a:r>
          <a:r>
            <a:rPr lang="en-US" sz="2000" b="1" kern="1200" dirty="0">
              <a:latin typeface="Times CE" panose="02040603030405090304" pitchFamily="18" charset="0"/>
              <a:ea typeface="Adobe Gothic Std B" pitchFamily="34" charset="-128"/>
              <a:cs typeface="Z Mitra" panose="00000400000000000000" pitchFamily="2" charset="-78"/>
            </a:rPr>
            <a:t>Media</a:t>
          </a:r>
          <a:endParaRPr lang="fa-IR" sz="2000" b="1" kern="1200" dirty="0">
            <a:latin typeface="Times CE" panose="02040603030405090304" pitchFamily="18" charset="0"/>
            <a:ea typeface="Adobe Gothic Std B" pitchFamily="34" charset="-128"/>
            <a:cs typeface="Z Mitra" panose="00000400000000000000" pitchFamily="2" charset="-78"/>
          </a:endParaRPr>
        </a:p>
      </dsp:txBody>
      <dsp:txXfrm>
        <a:off x="4586128" y="2556958"/>
        <a:ext cx="1696783" cy="1555385"/>
      </dsp:txXfrm>
    </dsp:sp>
    <dsp:sp modelId="{1629F67F-B8A2-4239-A3A9-81D976788DE0}">
      <dsp:nvSpPr>
        <dsp:cNvPr id="0" name=""/>
        <dsp:cNvSpPr/>
      </dsp:nvSpPr>
      <dsp:spPr>
        <a:xfrm>
          <a:off x="1680386" y="1826399"/>
          <a:ext cx="2827972" cy="2827972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b="1" kern="1200" dirty="0">
              <a:cs typeface="Z Mitra" panose="00000400000000000000" pitchFamily="2" charset="-78"/>
            </a:rPr>
            <a:t>صنعت</a:t>
          </a:r>
          <a:br>
            <a:rPr lang="fa-IR" sz="3200" kern="1200" dirty="0">
              <a:cs typeface="Z Mitra" panose="00000400000000000000" pitchFamily="2" charset="-78"/>
            </a:rPr>
          </a:br>
          <a:r>
            <a:rPr lang="en-US" sz="2000" b="1" kern="1200" dirty="0">
              <a:latin typeface="Times CE" panose="02040603030405090304" pitchFamily="18" charset="0"/>
              <a:ea typeface="Adobe Gothic Std B" pitchFamily="34" charset="-128"/>
              <a:cs typeface="Z Mitra" panose="00000400000000000000" pitchFamily="2" charset="-78"/>
            </a:rPr>
            <a:t>Industry</a:t>
          </a:r>
          <a:endParaRPr lang="fa-IR" sz="2000" b="1" kern="1200" dirty="0">
            <a:latin typeface="Times CE" panose="02040603030405090304" pitchFamily="18" charset="0"/>
            <a:ea typeface="Adobe Gothic Std B" pitchFamily="34" charset="-128"/>
            <a:cs typeface="Z Mitra" panose="00000400000000000000" pitchFamily="2" charset="-78"/>
          </a:endParaRPr>
        </a:p>
      </dsp:txBody>
      <dsp:txXfrm>
        <a:off x="1946687" y="2556958"/>
        <a:ext cx="1696783" cy="15553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C92BC-959C-4A7C-8DF9-6385AC875E6E}">
      <dsp:nvSpPr>
        <dsp:cNvPr id="0" name=""/>
        <dsp:cNvSpPr/>
      </dsp:nvSpPr>
      <dsp:spPr>
        <a:xfrm>
          <a:off x="1758156" y="0"/>
          <a:ext cx="4713288" cy="4713288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Web 4.0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Times CE" panose="02040603030405090304" pitchFamily="18" charset="0"/>
              <a:cs typeface="Z Mitra" panose="00000400000000000000" pitchFamily="2" charset="-78"/>
            </a:rPr>
            <a:t>Agent-Centric</a:t>
          </a:r>
          <a:endParaRPr lang="fa-IR" sz="1400" kern="1200" dirty="0">
            <a:solidFill>
              <a:schemeClr val="tx1"/>
            </a:solidFill>
            <a:latin typeface="Times CE" panose="02040603030405090304" pitchFamily="18" charset="0"/>
            <a:cs typeface="Z Mitra" panose="00000400000000000000" pitchFamily="2" charset="-78"/>
          </a:endParaRPr>
        </a:p>
      </dsp:txBody>
      <dsp:txXfrm>
        <a:off x="3455882" y="235664"/>
        <a:ext cx="1317835" cy="706993"/>
      </dsp:txXfrm>
    </dsp:sp>
    <dsp:sp modelId="{58A35478-96CA-4781-BD20-3CDE9A48B554}">
      <dsp:nvSpPr>
        <dsp:cNvPr id="0" name=""/>
        <dsp:cNvSpPr/>
      </dsp:nvSpPr>
      <dsp:spPr>
        <a:xfrm>
          <a:off x="2229484" y="942657"/>
          <a:ext cx="3770630" cy="3770630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Web 3.0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Times CE" panose="02040603030405090304" pitchFamily="18" charset="0"/>
              <a:cs typeface="Times New Roman" pitchFamily="18" charset="0"/>
            </a:rPr>
            <a:t>Machine-Centric</a:t>
          </a:r>
          <a:endParaRPr lang="fa-IR" sz="1400" kern="1200" dirty="0">
            <a:solidFill>
              <a:schemeClr val="tx1"/>
            </a:solidFill>
            <a:latin typeface="Times CE" panose="02040603030405090304" pitchFamily="18" charset="0"/>
            <a:cs typeface="Times New Roman" pitchFamily="18" charset="0"/>
          </a:endParaRPr>
        </a:p>
      </dsp:txBody>
      <dsp:txXfrm>
        <a:off x="3455882" y="1168895"/>
        <a:ext cx="1317835" cy="678713"/>
      </dsp:txXfrm>
    </dsp:sp>
    <dsp:sp modelId="{11966263-AC66-4809-BFAE-70D560E59A7B}">
      <dsp:nvSpPr>
        <dsp:cNvPr id="0" name=""/>
        <dsp:cNvSpPr/>
      </dsp:nvSpPr>
      <dsp:spPr>
        <a:xfrm>
          <a:off x="2700813" y="1885315"/>
          <a:ext cx="2827972" cy="2827972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440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Web 2.0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Times CE" panose="02040603030405090304" pitchFamily="18" charset="0"/>
              <a:cs typeface="Times New Roman" pitchFamily="18" charset="0"/>
            </a:rPr>
            <a:t>People-Centric</a:t>
          </a:r>
          <a:endParaRPr lang="fa-IR" sz="1400" kern="1200" dirty="0">
            <a:solidFill>
              <a:schemeClr val="tx1"/>
            </a:solidFill>
            <a:latin typeface="Times CE" panose="02040603030405090304" pitchFamily="18" charset="0"/>
            <a:cs typeface="Times New Roman" pitchFamily="18" charset="0"/>
          </a:endParaRPr>
        </a:p>
      </dsp:txBody>
      <dsp:txXfrm>
        <a:off x="3455882" y="2097413"/>
        <a:ext cx="1317835" cy="636293"/>
      </dsp:txXfrm>
    </dsp:sp>
    <dsp:sp modelId="{BB418C3A-8EF5-4418-80F1-185061820E15}">
      <dsp:nvSpPr>
        <dsp:cNvPr id="0" name=""/>
        <dsp:cNvSpPr/>
      </dsp:nvSpPr>
      <dsp:spPr>
        <a:xfrm>
          <a:off x="3172142" y="2827972"/>
          <a:ext cx="1885315" cy="1885315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Web 1.0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Times CE" panose="02040603030405090304" pitchFamily="18" charset="0"/>
              <a:cs typeface="Times New Roman" pitchFamily="18" charset="0"/>
            </a:rPr>
            <a:t>Info-Centric</a:t>
          </a:r>
          <a:endParaRPr lang="fa-IR" sz="1400" kern="1200" dirty="0">
            <a:solidFill>
              <a:schemeClr val="tx1"/>
            </a:solidFill>
            <a:latin typeface="Times CE" panose="02040603030405090304" pitchFamily="18" charset="0"/>
            <a:cs typeface="Times New Roman" pitchFamily="18" charset="0"/>
          </a:endParaRPr>
        </a:p>
      </dsp:txBody>
      <dsp:txXfrm>
        <a:off x="3448240" y="3299301"/>
        <a:ext cx="1333119" cy="942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088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D839-4018-4C73-8C06-3BC4AFD322EB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39" y="4926086"/>
            <a:ext cx="5678824" cy="40292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088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653D9-8F39-4761-9F8C-D527CE3E3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133" y="3108878"/>
            <a:ext cx="7772400" cy="990601"/>
          </a:xfrm>
        </p:spPr>
        <p:txBody>
          <a:bodyPr anchor="b"/>
          <a:lstStyle>
            <a:lvl1pPr algn="ctr" rtl="1">
              <a:defRPr sz="6000" b="1" baseline="0">
                <a:solidFill>
                  <a:srgbClr val="C00000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مبحث در اینجا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5333" y="4279373"/>
            <a:ext cx="6858000" cy="6017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English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231469"/>
            <a:ext cx="563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rgbClr val="0000FF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http://courses.fouladi.ir/cyber</a:t>
            </a:r>
            <a:endParaRPr lang="en-US" sz="1600" dirty="0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41" y="676656"/>
            <a:ext cx="697181" cy="69579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3390900" y="2480205"/>
            <a:ext cx="2362200" cy="448778"/>
          </a:xfrm>
        </p:spPr>
        <p:txBody>
          <a:bodyPr>
            <a:noAutofit/>
          </a:bodyPr>
          <a:lstStyle>
            <a:lvl1pPr marL="0" indent="0" algn="ctr" rtl="1">
              <a:buNone/>
              <a:defRPr sz="3000" b="1" baseline="0"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درس 1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7" y="199700"/>
            <a:ext cx="1227270" cy="2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D40813-2075-4EBF-8559-800E078C52A5}"/>
              </a:ext>
            </a:extLst>
          </p:cNvPr>
          <p:cNvSpPr txBox="1"/>
          <p:nvPr userDrawn="1"/>
        </p:nvSpPr>
        <p:spPr>
          <a:xfrm>
            <a:off x="3487552" y="1578593"/>
            <a:ext cx="207576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3200" baseline="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  <a:endParaRPr lang="en-US" sz="3200" dirty="0">
              <a:solidFill>
                <a:schemeClr val="bg1"/>
              </a:solidFill>
              <a:cs typeface="Majid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ADD85-6846-44FA-9DEA-B60A43617EF2}"/>
              </a:ext>
            </a:extLst>
          </p:cNvPr>
          <p:cNvSpPr txBox="1"/>
          <p:nvPr userDrawn="1"/>
        </p:nvSpPr>
        <p:spPr>
          <a:xfrm>
            <a:off x="2489200" y="5207003"/>
            <a:ext cx="42502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کاظم فولادی قلعه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دانشکده</a:t>
            </a:r>
            <a:r>
              <a:rPr lang="fa-IR" baseline="0" dirty="0">
                <a:cs typeface="Q Khoramshahr" panose="00000400000000000000" pitchFamily="50" charset="-78"/>
              </a:rPr>
              <a:t> مهندسی، دانشکدگان فارابی</a:t>
            </a:r>
          </a:p>
          <a:p>
            <a:pPr algn="ctr" rtl="1"/>
            <a:r>
              <a:rPr lang="fa-IR" baseline="0" dirty="0">
                <a:cs typeface="Q Khoramshahr" panose="00000400000000000000" pitchFamily="50" charset="-78"/>
              </a:rPr>
              <a:t>دانشگاه تهران</a:t>
            </a:r>
            <a:endParaRPr lang="en-US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609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1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480" y="4857760"/>
            <a:ext cx="2328850" cy="215921"/>
          </a:xfrm>
          <a:prstGeom prst="rect">
            <a:avLst/>
          </a:prstGeom>
        </p:spPr>
        <p:txBody>
          <a:bodyPr/>
          <a:lstStyle/>
          <a:p>
            <a:fld id="{BF085C29-CEF2-48E3-9F3A-C4FCA20804E4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7432-AD9A-4BA7-9ECD-0AB42A12C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5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8" y="459321"/>
            <a:ext cx="8189267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8" y="1377683"/>
            <a:ext cx="8189267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8" y="1112572"/>
            <a:ext cx="8189267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8" y="849314"/>
            <a:ext cx="8189267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8" y="823388"/>
            <a:ext cx="81892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52358"/>
            <a:ext cx="604248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 rot="16200000">
            <a:off x="-1475643" y="4512395"/>
            <a:ext cx="33305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900" baseline="0" dirty="0">
                <a:solidFill>
                  <a:srgbClr val="04A1E3"/>
                </a:solidFill>
                <a:latin typeface="HelveticaNeueLT Arabic 55 Roman" panose="020B0604020202020204" pitchFamily="34" charset="-78"/>
                <a:cs typeface="Q Khoramshahr" panose="00000400000000000000" pitchFamily="50" charset="-78"/>
              </a:rPr>
              <a:t>    |    آزمایشگاه پژوهشی فضای سایبر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Cyberspace Research Lab.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45958-EDE4-4C29-9CA1-F39BE0175EA9}"/>
              </a:ext>
            </a:extLst>
          </p:cNvPr>
          <p:cNvSpPr txBox="1"/>
          <p:nvPr userDrawn="1"/>
        </p:nvSpPr>
        <p:spPr>
          <a:xfrm>
            <a:off x="540641" y="6512391"/>
            <a:ext cx="13380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aseline="0" dirty="0">
                <a:solidFill>
                  <a:srgbClr val="04A1E3"/>
                </a:solidFill>
                <a:latin typeface="Consolas" panose="020B0609020204030204" pitchFamily="49" charset="0"/>
                <a:cs typeface="Helvetica World" panose="020B0500040000020004" pitchFamily="34" charset="0"/>
              </a:rPr>
              <a:t>http://cysp.ut.ac.ir</a:t>
            </a:r>
            <a:endParaRPr lang="en-US" sz="700" dirty="0">
              <a:solidFill>
                <a:srgbClr val="04A1E3"/>
              </a:solidFill>
              <a:latin typeface="Consolas" panose="020B0609020204030204" pitchFamily="49" charset="0"/>
              <a:cs typeface="Helvetica World" panose="020B0500040000020004" pitchFamily="34" charset="0"/>
            </a:endParaRP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6EC847EB-A54C-44A2-956F-748036A022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3827" y="164073"/>
            <a:ext cx="1693863" cy="197591"/>
          </a:xfrm>
          <a:gradFill>
            <a:gsLst>
              <a:gs pos="100000">
                <a:srgbClr val="00B050"/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solidFill>
                  <a:schemeClr val="tx1"/>
                </a:solidFill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دکترین جامع فضای سایبر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9E5A88B-532B-4830-B69D-DEF87E4EF1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2" y="6224479"/>
            <a:ext cx="498207" cy="4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7" y="459318"/>
            <a:ext cx="8189266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7" y="1377682"/>
            <a:ext cx="8189266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7" y="1112572"/>
            <a:ext cx="8189266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7" y="849314"/>
            <a:ext cx="8189266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7" y="823388"/>
            <a:ext cx="81892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85914"/>
            <a:ext cx="604249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6315016"/>
            <a:ext cx="472004" cy="48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5FF3AE-E578-4E16-B0BD-74B831786666}"/>
              </a:ext>
            </a:extLst>
          </p:cNvPr>
          <p:cNvSpPr/>
          <p:nvPr userDrawn="1"/>
        </p:nvSpPr>
        <p:spPr>
          <a:xfrm>
            <a:off x="8007409" y="186267"/>
            <a:ext cx="948209" cy="22913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72000" rIns="36000" rtlCol="0" anchor="ctr"/>
          <a:lstStyle/>
          <a:p>
            <a:pPr algn="r"/>
            <a:r>
              <a:rPr lang="fa-IR" sz="1200" dirty="0">
                <a:latin typeface="Qadi Linotype" panose="02000000000000000000" pitchFamily="2" charset="-78"/>
                <a:cs typeface="Q Almas" pitchFamily="50" charset="-78"/>
              </a:rPr>
              <a:t> فضای</a:t>
            </a:r>
            <a:r>
              <a:rPr lang="fa-IR" sz="1200" baseline="0" dirty="0">
                <a:latin typeface="Qadi Linotype" panose="02000000000000000000" pitchFamily="2" charset="-78"/>
                <a:cs typeface="Q Almas" pitchFamily="50" charset="-78"/>
              </a:rPr>
              <a:t> سایبر</a:t>
            </a:r>
            <a:endParaRPr lang="en-US" sz="1200" dirty="0">
              <a:latin typeface="Qadi Linotype" panose="02000000000000000000" pitchFamily="2" charset="-78"/>
              <a:cs typeface="Q Almas" pitchFamily="50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EC2F9-7CA3-4047-BAB3-5562B2ACC66F}"/>
              </a:ext>
            </a:extLst>
          </p:cNvPr>
          <p:cNvSpPr txBox="1"/>
          <p:nvPr userDrawn="1"/>
        </p:nvSpPr>
        <p:spPr>
          <a:xfrm rot="16200000">
            <a:off x="-1210139" y="4887532"/>
            <a:ext cx="2709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Prepared by Kazim Fouladi   |   Fall 2023  |  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4</a:t>
            </a:r>
            <a:r>
              <a:rPr lang="en-US" sz="800" baseline="300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th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Edition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6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13895" y="0"/>
            <a:ext cx="255735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88027" y="175921"/>
            <a:ext cx="2409086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473676" y="904875"/>
            <a:ext cx="2237789" cy="3202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aseline="0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sz="1200" dirty="0">
                <a:cs typeface="Q Khoramshahr" panose="00000400000000000000" pitchFamily="50" charset="-78"/>
              </a:rPr>
              <a:t>عنوان مجموعه در اینجا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73676" y="1828801"/>
            <a:ext cx="2237789" cy="816746"/>
          </a:xfrm>
        </p:spPr>
        <p:txBody>
          <a:bodyPr>
            <a:normAutofit/>
          </a:bodyPr>
          <a:lstStyle>
            <a:lvl1pPr marL="0" indent="0" algn="ctr">
              <a:buNone/>
              <a:defRPr sz="6600" b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Z Mitra" panose="00000400000000000000" pitchFamily="2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73676" y="3453414"/>
            <a:ext cx="2237789" cy="243248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7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3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94196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4818"/>
            <a:ext cx="7886700" cy="4946400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749872" y="6560514"/>
            <a:ext cx="5644256" cy="16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14869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600028"/>
            <a:ext cx="8284047" cy="33456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7283826" y="168676"/>
            <a:ext cx="1693862" cy="197591"/>
          </a:xfr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5000"/>
                  <a:lumOff val="95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effectLst>
                  <a:glow rad="127000">
                    <a:schemeClr val="bg1"/>
                  </a:glow>
                </a:effectLst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عنوان مبحث</a:t>
            </a:r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66312" y="157162"/>
            <a:ext cx="604249" cy="221018"/>
          </a:xfrm>
          <a:prstGeom prst="rect">
            <a:avLst/>
          </a:prstGeom>
          <a:gradFill>
            <a:gsLst>
              <a:gs pos="99115">
                <a:schemeClr val="accent4">
                  <a:lumMod val="60000"/>
                  <a:lumOff val="40000"/>
                </a:schemeClr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584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7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8250"/>
            <a:ext cx="7886700" cy="5012968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423988" y="6498867"/>
            <a:ext cx="6326981" cy="186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742950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083" y="292720"/>
            <a:ext cx="8284047" cy="334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528109"/>
            <a:ext cx="8284047" cy="3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59832" y="116632"/>
            <a:ext cx="3024336" cy="6021288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9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  <a:cs typeface="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6208" y="260648"/>
            <a:ext cx="2751584" cy="293117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  <a:cs typeface="Yagut" pitchFamily="2" charset="-78"/>
              </a:defRPr>
            </a:lvl1pPr>
          </a:lstStyle>
          <a:p>
            <a:pPr algn="ctr"/>
            <a:r>
              <a:rPr lang="fa-IR" dirty="0">
                <a:solidFill>
                  <a:prstClr val="white"/>
                </a:solidFill>
              </a:rPr>
              <a:t>عنوان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1860" y="908720"/>
            <a:ext cx="2520280" cy="936104"/>
          </a:xfrm>
        </p:spPr>
        <p:txBody>
          <a:bodyPr/>
          <a:lstStyle>
            <a:lvl1pPr algn="ctr">
              <a:defRPr>
                <a:cs typeface="Yagut" pitchFamily="2" charset="-78"/>
              </a:defRPr>
            </a:lvl1pPr>
          </a:lstStyle>
          <a:p>
            <a:r>
              <a:rPr lang="en-US" dirty="0"/>
              <a:t>1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6688" y="2060849"/>
            <a:ext cx="2530624" cy="3888432"/>
          </a:xfrm>
        </p:spPr>
        <p:txBody>
          <a:bodyPr>
            <a:normAutofit/>
          </a:bodyPr>
          <a:lstStyle>
            <a:lvl1pPr algn="ctr">
              <a:buNone/>
              <a:defRPr sz="5400" b="1">
                <a:latin typeface="XB Niloofar" pitchFamily="2" charset="-78"/>
                <a:cs typeface="Q Khoramshahr" panose="00000400000000000000" pitchFamily="50" charset="-78"/>
              </a:defRPr>
            </a:lvl1pPr>
            <a:lvl2pPr>
              <a:defRPr>
                <a:latin typeface="XB Niloofar" pitchFamily="2" charset="-78"/>
                <a:cs typeface="XB Niloofar" pitchFamily="2" charset="-78"/>
              </a:defRPr>
            </a:lvl2pPr>
            <a:lvl3pPr>
              <a:defRPr>
                <a:latin typeface="XB Niloofar" pitchFamily="2" charset="-78"/>
                <a:cs typeface="XB Niloofar" pitchFamily="2" charset="-78"/>
              </a:defRPr>
            </a:lvl3pPr>
            <a:lvl4pPr>
              <a:defRPr>
                <a:latin typeface="XB Niloofar" pitchFamily="2" charset="-78"/>
                <a:cs typeface="XB Niloofar" pitchFamily="2" charset="-78"/>
              </a:defRPr>
            </a:lvl4pPr>
            <a:lvl5pPr marL="0" indent="0">
              <a:defRPr>
                <a:latin typeface="XB Niloofar" pitchFamily="2" charset="-78"/>
                <a:cs typeface="XB Niloofar" pitchFamily="2" charset="-78"/>
              </a:defRPr>
            </a:lvl5pPr>
          </a:lstStyle>
          <a:p>
            <a:pPr lvl="0"/>
            <a:r>
              <a:rPr lang="fa-IR" dirty="0"/>
              <a:t>محور</a:t>
            </a:r>
          </a:p>
        </p:txBody>
      </p:sp>
    </p:spTree>
    <p:extLst>
      <p:ext uri="{BB962C8B-B14F-4D97-AF65-F5344CB8AC3E}">
        <p14:creationId xmlns:p14="http://schemas.microsoft.com/office/powerpoint/2010/main" val="401365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61" r:id="rId4"/>
    <p:sldLayoutId id="2147483662" r:id="rId5"/>
    <p:sldLayoutId id="2147483672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4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8133" y="3108878"/>
            <a:ext cx="7772400" cy="1320247"/>
          </a:xfrm>
        </p:spPr>
        <p:txBody>
          <a:bodyPr anchor="ctr">
            <a:noAutofit/>
          </a:bodyPr>
          <a:lstStyle/>
          <a:p>
            <a:r>
              <a:rPr lang="fa-IR" sz="4000" dirty="0"/>
              <a:t>مورد مطالعاتی:</a:t>
            </a:r>
            <a:br>
              <a:rPr lang="fa-IR" sz="4000" dirty="0"/>
            </a:br>
            <a:r>
              <a:rPr lang="fa-IR" dirty="0"/>
              <a:t>تطور وب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333" y="4572478"/>
            <a:ext cx="6858000" cy="456721"/>
          </a:xfrm>
        </p:spPr>
        <p:txBody>
          <a:bodyPr anchor="ctr">
            <a:normAutofit/>
          </a:bodyPr>
          <a:lstStyle/>
          <a:p>
            <a:r>
              <a:rPr lang="en-US" sz="2000" dirty="0"/>
              <a:t>Case Study: Web Evolution</a:t>
            </a:r>
            <a:endParaRPr lang="fa-IR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26</a:t>
            </a:r>
          </a:p>
        </p:txBody>
      </p:sp>
    </p:spTree>
    <p:extLst>
      <p:ext uri="{BB962C8B-B14F-4D97-AF65-F5344CB8AC3E}">
        <p14:creationId xmlns:p14="http://schemas.microsoft.com/office/powerpoint/2010/main" val="2113380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58" y="797128"/>
            <a:ext cx="8347484" cy="526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678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611A49-D913-4332-816C-E33E2687F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453882"/>
            <a:ext cx="35147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264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B03E7E-4E86-49DD-A9DB-4399A7FC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15" y="1317632"/>
            <a:ext cx="3128771" cy="48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764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B1B74-9F4F-4D4F-93D9-9BB23D7FB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80" y="1306778"/>
            <a:ext cx="3328041" cy="49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478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C89BF-54F6-4F4A-849D-ECA6A8F7E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377682"/>
            <a:ext cx="31718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861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9039C-5130-4826-B040-D76238A46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871" y="1373369"/>
            <a:ext cx="3234257" cy="49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3134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6F965-95CA-4653-A551-F7A85F36F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960" y="1317632"/>
            <a:ext cx="3354080" cy="50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000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99DED-D81A-417B-A312-039037C6D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06" y="1317632"/>
            <a:ext cx="3445389" cy="49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674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A3F85-D801-48F2-B156-3A4E8F97E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293" y="1317632"/>
            <a:ext cx="3263415" cy="50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1069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7D645-0076-4893-BA68-260EB4BC4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19" y="1317632"/>
            <a:ext cx="3585963" cy="50810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961403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2DF7E-FA52-4ED9-8EBE-EFE4009D0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90" y="1317632"/>
            <a:ext cx="3474020" cy="50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6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نهادهای حاکم بر اینترنت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440317" y="1738352"/>
            <a:ext cx="5226316" cy="707868"/>
          </a:xfrm>
          <a:prstGeom prst="bevel">
            <a:avLst>
              <a:gd name="adj" fmla="val 404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نیروی ضربت مهندسی اینترنت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  <a:sym typeface="Euclid Symbol" panose="05050102010706020507" pitchFamily="18" charset="2"/>
              </a:rPr>
              <a:t>The Internet Engineering Task Force</a:t>
            </a:r>
          </a:p>
        </p:txBody>
      </p:sp>
      <p:pic>
        <p:nvPicPr>
          <p:cNvPr id="7" name="Picture 2" descr="K:\My Teaching\2013-Spring\Web Programming\Presentations\images\ica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2" y="2893959"/>
            <a:ext cx="1939330" cy="141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K:\My Teaching\2013-Spring\Web Programming\Presentations\images\ietf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7" y="1539836"/>
            <a:ext cx="183832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:\My Teaching\2013-Spring\Web Programming\Presentations\images\w3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7" y="4992826"/>
            <a:ext cx="2626469" cy="4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40317" y="2457316"/>
            <a:ext cx="5226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  <a:ea typeface="Verdana" pitchFamily="34" charset="0"/>
                <a:cs typeface="Verdana" pitchFamily="34" charset="0"/>
              </a:rPr>
              <a:t>http://www.ietf.org/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48228" y="1655983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3440317" y="3187922"/>
            <a:ext cx="5226316" cy="707868"/>
          </a:xfrm>
          <a:prstGeom prst="bevel">
            <a:avLst>
              <a:gd name="adj" fmla="val 404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بنگاه اینترنت برای نام‌ها و شماره‌های منتسب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  <a:sym typeface="Euclid Symbol" panose="05050102010706020507" pitchFamily="18" charset="2"/>
              </a:rPr>
              <a:t>Internet Corporation for Assigned Names and Numbers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40317" y="3906886"/>
            <a:ext cx="5226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  <a:ea typeface="Verdana" pitchFamily="34" charset="0"/>
                <a:cs typeface="Verdana" pitchFamily="34" charset="0"/>
              </a:rPr>
              <a:t>http://www.icann.org/</a:t>
            </a: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3440316" y="4674770"/>
            <a:ext cx="5226316" cy="707868"/>
          </a:xfrm>
          <a:prstGeom prst="bevel">
            <a:avLst>
              <a:gd name="adj" fmla="val 404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کنسرسیوم وب جهان گستر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  <a:sym typeface="Euclid Symbol" panose="05050102010706020507" pitchFamily="18" charset="2"/>
              </a:rPr>
              <a:t>World Wide Web Consortium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40316" y="5408047"/>
            <a:ext cx="5226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  <a:ea typeface="Verdana" pitchFamily="34" charset="0"/>
                <a:cs typeface="Verdana" pitchFamily="34" charset="0"/>
              </a:rPr>
              <a:t>http://www.w3c.org/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48228" y="3108224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48228" y="4587624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793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540AE-3B98-40EF-9A22-D66295AE2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46" y="1314793"/>
            <a:ext cx="4071108" cy="49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747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C5F078-563F-46D8-9353-EF1C5C0CD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453191"/>
            <a:ext cx="3171825" cy="4762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871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86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00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زبان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HTML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2" descr="C:\Users\Kazim Fouladi\Desktop\Strategic-Web\html4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95" y="1196751"/>
            <a:ext cx="7234411" cy="527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945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C1ACE2-3186-4629-858E-27EB1081A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56" y="0"/>
            <a:ext cx="2960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14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پروتکل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https://www.ntu.edu.sg/home/ehchua/programming/webprogramming/images/HTT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447" y="1168927"/>
            <a:ext cx="5483107" cy="188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35" y="3286411"/>
            <a:ext cx="4217330" cy="308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24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پروتکل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3" y="1381718"/>
            <a:ext cx="490537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24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وب: هنر، صنعت یا رسانه؟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0393490"/>
              </p:ext>
            </p:extLst>
          </p:nvPr>
        </p:nvGraphicFramePr>
        <p:xfrm>
          <a:off x="457200" y="1412875"/>
          <a:ext cx="8229600" cy="471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/>
          <p:cNvSpPr/>
          <p:nvPr/>
        </p:nvSpPr>
        <p:spPr>
          <a:xfrm>
            <a:off x="4319972" y="164465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26000" rtlCol="1" anchor="ctr"/>
          <a:lstStyle/>
          <a:p>
            <a:pPr algn="ctr"/>
            <a:r>
              <a:rPr lang="fa-IR" sz="3200" b="1" dirty="0">
                <a:cs typeface="Z Mitra" panose="00000400000000000000" pitchFamily="2" charset="-78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992324" y="5365341"/>
            <a:ext cx="504056" cy="504056"/>
          </a:xfrm>
          <a:prstGeom prst="ellipse">
            <a:avLst/>
          </a:prstGeom>
          <a:solidFill>
            <a:srgbClr val="33CC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26000" rtlCol="1" anchor="ctr"/>
          <a:lstStyle/>
          <a:p>
            <a:pPr algn="ctr"/>
            <a:r>
              <a:rPr lang="fa-IR" sz="3200" b="1" dirty="0">
                <a:cs typeface="Z Mitra" panose="00000400000000000000" pitchFamily="2" charset="-78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5647622" y="5365341"/>
            <a:ext cx="504056" cy="504056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26000" rtlCol="1" anchor="ctr"/>
          <a:lstStyle/>
          <a:p>
            <a:pPr algn="ctr"/>
            <a:r>
              <a:rPr lang="fa-IR" sz="3200" b="1" dirty="0">
                <a:cs typeface="Z Mitra" panose="00000400000000000000" pitchFamily="2" charset="-7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94354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مورد مطالعاتی: تطور وب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2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تطور وب</a:t>
            </a:r>
          </a:p>
        </p:txBody>
      </p:sp>
    </p:spTree>
    <p:extLst>
      <p:ext uri="{BB962C8B-B14F-4D97-AF65-F5344CB8AC3E}">
        <p14:creationId xmlns:p14="http://schemas.microsoft.com/office/powerpoint/2010/main" val="4069105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10 version of The Evolution of the Web by mgmt design and GOOD, from mgmt design's web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603"/>
            <a:ext cx="9144000" cy="55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903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مورد مطالعاتی: تطور وب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مقدمه</a:t>
            </a:r>
          </a:p>
        </p:txBody>
      </p:sp>
    </p:spTree>
    <p:extLst>
      <p:ext uri="{BB962C8B-B14F-4D97-AF65-F5344CB8AC3E}">
        <p14:creationId xmlns:p14="http://schemas.microsoft.com/office/powerpoint/2010/main" val="2200225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0E2AC885-3E9C-4CF4-9C11-10B9D29D21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A26EF-31C4-40E6-BFD1-B0067959A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560"/>
            <a:ext cx="91440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80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D7EF8-07B8-448C-A555-783DF5172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25"/>
            <a:ext cx="9144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09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تطور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انتقال از وب یک به وب دو</a:t>
            </a:r>
          </a:p>
        </p:txBody>
      </p:sp>
      <p:pic>
        <p:nvPicPr>
          <p:cNvPr id="8" name="Picture 2" descr="F:\_Downloads\web1vsweb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99" y="1340768"/>
            <a:ext cx="437280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949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تطور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کاربردهای وب دو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27584" y="1412776"/>
            <a:ext cx="7359375" cy="4680520"/>
            <a:chOff x="827584" y="1412776"/>
            <a:chExt cx="7359375" cy="4680520"/>
          </a:xfrm>
        </p:grpSpPr>
        <p:pic>
          <p:nvPicPr>
            <p:cNvPr id="7" name="Picture 2" descr="C:\Users\Kazim Fouladi\Desktop\Strategic-Web\03-Web\03_web2BI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992" y="1412776"/>
              <a:ext cx="6632967" cy="4680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077072"/>
              <a:ext cx="1242203" cy="1240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8930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azim Fouladi\Desktop\Strategic-Web\internetsoftw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4590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Kazim Fouladi\Desktop\Strategic-Web\03-Web\03_web2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73551"/>
            <a:ext cx="275523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14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Conferences-Special\Cyber Defence Conf\1390-11-29-Presentations\05-Social-Media\social-networks44142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5" y="577159"/>
            <a:ext cx="7604910" cy="57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711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تطور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مقایسه‌ی وب یک با وب دو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4"/>
          <a:stretch/>
        </p:blipFill>
        <p:spPr bwMode="auto">
          <a:xfrm>
            <a:off x="2081213" y="1575306"/>
            <a:ext cx="4981575" cy="465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902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تطور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از وب یک تا وب معنایی</a:t>
            </a:r>
          </a:p>
        </p:txBody>
      </p:sp>
      <p:pic>
        <p:nvPicPr>
          <p:cNvPr id="6" name="Picture 2" descr="C:\Users\Kazim Fouladi\Desktop\Strategic-Web\03-Web\compare_web10_20_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47" y="1323078"/>
            <a:ext cx="449590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11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FABD43-A6F6-4FAF-B864-A6D9A6448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638300"/>
            <a:ext cx="691515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4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040960-E59E-4B6E-B803-3657CBD93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200150"/>
            <a:ext cx="76962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7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8" y="966638"/>
            <a:ext cx="8030424" cy="471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428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FA86B-99B0-493C-933C-E1DFF594F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1490662"/>
            <a:ext cx="52006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5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19F80-3001-4777-9274-60019B28D4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6"/>
          <a:stretch/>
        </p:blipFill>
        <p:spPr>
          <a:xfrm>
            <a:off x="2381250" y="637789"/>
            <a:ext cx="4381500" cy="55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57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2CF24-B4A6-4BA7-A99E-CEFC4FAEC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428750"/>
            <a:ext cx="8001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8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تطور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مقایسه‌ی وب دو با وب سه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/>
          <a:stretch/>
        </p:blipFill>
        <p:spPr bwMode="auto">
          <a:xfrm>
            <a:off x="1691680" y="2534973"/>
            <a:ext cx="5838825" cy="224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66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تطور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Semantic Web Stack</a:t>
            </a:r>
            <a:endParaRPr lang="fa-I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ساختار پشته‌ی وب معنایی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05" y="1580890"/>
            <a:ext cx="4671591" cy="4671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9" y="2182780"/>
            <a:ext cx="2093817" cy="91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81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273BB5-2F5E-4A2D-8771-2B2EE6FDF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87" y="0"/>
            <a:ext cx="5763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13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25" y="0"/>
            <a:ext cx="3598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70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تطور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حرکت به سوی وب چهار</a:t>
            </a:r>
          </a:p>
        </p:txBody>
      </p:sp>
      <p:pic>
        <p:nvPicPr>
          <p:cNvPr id="6" name="Picture 2" descr="C:\Users\Kazim Fouladi\Desktop\Strategic-Web\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7628"/>
            <a:ext cx="6048672" cy="51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949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تطور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مرکزیت در نسخه‌های متوالی وب</a:t>
            </a: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57731"/>
          <a:ext cx="8229600" cy="471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2561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0827B6-D693-4709-B891-A1D330D01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064671"/>
            <a:ext cx="8439150" cy="27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24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اینترنت و وب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وب پر استفاده‌ترین بخش از اینترنت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683568" y="1772816"/>
            <a:ext cx="7776864" cy="40324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43608" y="2636912"/>
            <a:ext cx="4032448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World Wide Web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(WWW)</a:t>
            </a:r>
            <a:endParaRPr lang="fa-I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88024" y="2204864"/>
            <a:ext cx="2592288" cy="1130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E-mail</a:t>
            </a:r>
            <a:endParaRPr lang="fa-I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940152" y="3511860"/>
            <a:ext cx="21602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FTP</a:t>
            </a:r>
            <a:endParaRPr lang="fa-I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067944" y="4653136"/>
            <a:ext cx="187220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Telnet</a:t>
            </a:r>
            <a:endParaRPr lang="fa-I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47864" y="1988840"/>
            <a:ext cx="14401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Internet</a:t>
            </a:r>
            <a:endParaRPr lang="fa-I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076056" y="4005064"/>
            <a:ext cx="720080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4" name="Oval 43"/>
          <p:cNvSpPr/>
          <p:nvPr/>
        </p:nvSpPr>
        <p:spPr>
          <a:xfrm>
            <a:off x="2987824" y="4858308"/>
            <a:ext cx="720080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6199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BF7B1-F8D8-42F5-88C5-3D2C579EF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" b="10650"/>
          <a:stretch/>
        </p:blipFill>
        <p:spPr>
          <a:xfrm>
            <a:off x="606925" y="1450027"/>
            <a:ext cx="7930151" cy="395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16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DD5BBB-6C74-46BE-A2EB-3D52B390B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33412"/>
            <a:ext cx="716280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47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7D22AE-99F3-44DD-86D6-7FB57F5E9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08"/>
            <a:ext cx="9144000" cy="66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2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مورد مطالعاتی: تطور وب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a-IR" sz="3800" dirty="0"/>
              <a:t>آینده‌شناسی وب</a:t>
            </a:r>
          </a:p>
        </p:txBody>
      </p:sp>
    </p:spTree>
    <p:extLst>
      <p:ext uri="{BB962C8B-B14F-4D97-AF65-F5344CB8AC3E}">
        <p14:creationId xmlns:p14="http://schemas.microsoft.com/office/powerpoint/2010/main" val="458110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آینده‌شناسی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بر مبنای روی‌کرد رسانه‌ای به وب</a:t>
            </a:r>
          </a:p>
        </p:txBody>
      </p:sp>
      <p:pic>
        <p:nvPicPr>
          <p:cNvPr id="7" name="Picture 4" descr="C:\Users\Kazim Fouladi\Desktop\TrendOne\trendone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24" y="6370882"/>
            <a:ext cx="1008112" cy="2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67" y="1738048"/>
            <a:ext cx="8189266" cy="29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60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آینده‌شناسی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وب توجه به محتوا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7" y="1377682"/>
            <a:ext cx="34004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C:\Users\Kazim Fouladi\Desktop\TrendOne\trendone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24" y="6370882"/>
            <a:ext cx="1008112" cy="2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633" y="1317632"/>
            <a:ext cx="2520000" cy="480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89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آینده‌شناسی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وب توانمندی ارتباطات</a:t>
            </a:r>
          </a:p>
        </p:txBody>
      </p:sp>
      <p:pic>
        <p:nvPicPr>
          <p:cNvPr id="7" name="Picture 4" descr="C:\Users\Kazim Fouladi\Desktop\TrendOne\trendone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24" y="6370882"/>
            <a:ext cx="1008112" cy="2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7" y="1317632"/>
            <a:ext cx="33623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633" y="1328284"/>
            <a:ext cx="2520000" cy="472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31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آینده‌شناسی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وب غوطه‌وری در مضمون</a:t>
            </a:r>
          </a:p>
        </p:txBody>
      </p:sp>
      <p:pic>
        <p:nvPicPr>
          <p:cNvPr id="7" name="Picture 4" descr="C:\Users\Kazim Fouladi\Desktop\TrendOne\trendone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24" y="6370882"/>
            <a:ext cx="1008112" cy="2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5"/>
          <a:stretch/>
        </p:blipFill>
        <p:spPr bwMode="auto">
          <a:xfrm>
            <a:off x="477367" y="1339392"/>
            <a:ext cx="3438525" cy="491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633" y="1330687"/>
            <a:ext cx="2520000" cy="47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88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آینده‌شناسی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وب اتصال اشیا</a:t>
            </a:r>
          </a:p>
        </p:txBody>
      </p:sp>
      <p:pic>
        <p:nvPicPr>
          <p:cNvPr id="7" name="Picture 4" descr="C:\Users\Kazim Fouladi\Desktop\TrendOne\trendone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24" y="6370882"/>
            <a:ext cx="1008112" cy="2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/>
        </p:blipFill>
        <p:spPr bwMode="auto">
          <a:xfrm>
            <a:off x="477367" y="1377682"/>
            <a:ext cx="3343275" cy="485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924" y="1347960"/>
            <a:ext cx="2520000" cy="46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4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آینده‌شناسی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وب گسترش افکار</a:t>
            </a:r>
          </a:p>
        </p:txBody>
      </p:sp>
      <p:pic>
        <p:nvPicPr>
          <p:cNvPr id="7" name="Picture 4" descr="C:\Users\Kazim Fouladi\Desktop\TrendOne\trendone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24" y="6370882"/>
            <a:ext cx="1008112" cy="2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7" y="1327457"/>
            <a:ext cx="332422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633" y="1327457"/>
            <a:ext cx="2520000" cy="47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0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3">
            <a:extLst>
              <a:ext uri="{FF2B5EF4-FFF2-40B4-BE49-F238E27FC236}">
                <a16:creationId xmlns:a16="http://schemas.microsoft.com/office/drawing/2014/main" id="{0AEAF85C-F2B5-4DB9-B4DD-E4EA2E645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1445785"/>
            <a:ext cx="3413414" cy="4695242"/>
          </a:xfrm>
          <a:prstGeom prst="bevel">
            <a:avLst>
              <a:gd name="adj" fmla="val 93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D19BABCD-ABAF-49A4-8076-47DEDE557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550" y="1445785"/>
            <a:ext cx="3412800" cy="4695242"/>
          </a:xfrm>
          <a:prstGeom prst="bevel">
            <a:avLst>
              <a:gd name="adj" fmla="val 1097"/>
            </a:avLst>
          </a:prstGeom>
          <a:solidFill>
            <a:srgbClr val="FF99CC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54" name="AutoShape 3">
            <a:extLst>
              <a:ext uri="{FF2B5EF4-FFF2-40B4-BE49-F238E27FC236}">
                <a16:creationId xmlns:a16="http://schemas.microsoft.com/office/drawing/2014/main" id="{EF17C68C-9C68-445A-9B10-18E50E754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192" y="1988979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55" name="AutoShape 3">
            <a:extLst>
              <a:ext uri="{FF2B5EF4-FFF2-40B4-BE49-F238E27FC236}">
                <a16:creationId xmlns:a16="http://schemas.microsoft.com/office/drawing/2014/main" id="{6F1B8B1C-68C9-4C45-B27A-A9729A4A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175" y="1972285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اینترنت به‌عنوان یک کاربرد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Bevel 26"/>
          <p:cNvSpPr/>
          <p:nvPr/>
        </p:nvSpPr>
        <p:spPr>
          <a:xfrm>
            <a:off x="2379518" y="3470612"/>
            <a:ext cx="1475080" cy="2391854"/>
          </a:xfrm>
          <a:prstGeom prst="bevel">
            <a:avLst>
              <a:gd name="adj" fmla="val 2813"/>
            </a:avLst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 rot="16200000">
            <a:off x="2411093" y="4360311"/>
            <a:ext cx="1773685" cy="7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b="1" dirty="0">
                <a:solidFill>
                  <a:schemeClr val="tx1"/>
                </a:solidFill>
                <a:cs typeface="Q Khoramshahr" panose="00000400000000000000" pitchFamily="50" charset="-78"/>
              </a:rPr>
              <a:t>اینـتـرنـت</a:t>
            </a:r>
          </a:p>
          <a:p>
            <a:pPr algn="ctr" rtl="1"/>
            <a:r>
              <a:rPr lang="en-US" sz="2400" b="1" i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Internet</a:t>
            </a:r>
            <a:endParaRPr lang="en-US" sz="2000" b="1" i="1" dirty="0">
              <a:solidFill>
                <a:schemeClr val="tx1"/>
              </a:solidFill>
              <a:latin typeface="Times CE" panose="02040603030405090304" pitchFamily="18" charset="0"/>
              <a:cs typeface="Adobe Arabic" panose="02040503050201020203" pitchFamily="18" charset="-78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337729" y="3470612"/>
            <a:ext cx="2964607" cy="2391854"/>
          </a:xfrm>
          <a:prstGeom prst="bevel">
            <a:avLst>
              <a:gd name="adj" fmla="val 1944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719413" y="3500416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grpSp>
        <p:nvGrpSpPr>
          <p:cNvPr id="29" name="Group 28"/>
          <p:cNvGrpSpPr/>
          <p:nvPr/>
        </p:nvGrpSpPr>
        <p:grpSpPr>
          <a:xfrm flipH="1">
            <a:off x="3382757" y="3826648"/>
            <a:ext cx="2760885" cy="149472"/>
            <a:chOff x="2891494" y="3472139"/>
            <a:chExt cx="2760885" cy="149472"/>
          </a:xfrm>
        </p:grpSpPr>
        <p:sp>
          <p:nvSpPr>
            <p:cNvPr id="30" name="Freeform 29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761867" y="5084031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03539" y="5391362"/>
            <a:ext cx="2760885" cy="149472"/>
            <a:chOff x="2891494" y="3472139"/>
            <a:chExt cx="2760885" cy="149472"/>
          </a:xfrm>
        </p:grpSpPr>
        <p:sp>
          <p:nvSpPr>
            <p:cNvPr id="19" name="Freeform 18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Bevel 1">
            <a:extLst>
              <a:ext uri="{FF2B5EF4-FFF2-40B4-BE49-F238E27FC236}">
                <a16:creationId xmlns:a16="http://schemas.microsoft.com/office/drawing/2014/main" id="{8352AAD9-818D-4B71-BF93-F2186FEC4A98}"/>
              </a:ext>
            </a:extLst>
          </p:cNvPr>
          <p:cNvSpPr/>
          <p:nvPr/>
        </p:nvSpPr>
        <p:spPr>
          <a:xfrm>
            <a:off x="893566" y="3762457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</a:t>
            </a:r>
            <a:endParaRPr lang="en-US" sz="2400" dirty="0"/>
          </a:p>
        </p:txBody>
      </p:sp>
      <p:sp>
        <p:nvSpPr>
          <p:cNvPr id="57" name="Bevel 13">
            <a:extLst>
              <a:ext uri="{FF2B5EF4-FFF2-40B4-BE49-F238E27FC236}">
                <a16:creationId xmlns:a16="http://schemas.microsoft.com/office/drawing/2014/main" id="{416CC497-24F3-433C-863A-EC4F0C0767B0}"/>
              </a:ext>
            </a:extLst>
          </p:cNvPr>
          <p:cNvSpPr/>
          <p:nvPr/>
        </p:nvSpPr>
        <p:spPr>
          <a:xfrm>
            <a:off x="893618" y="4646688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</a:t>
            </a:r>
            <a:endParaRPr lang="en-US" sz="2400" dirty="0"/>
          </a:p>
        </p:txBody>
      </p:sp>
      <p:sp>
        <p:nvSpPr>
          <p:cNvPr id="58" name="Bevel 14">
            <a:extLst>
              <a:ext uri="{FF2B5EF4-FFF2-40B4-BE49-F238E27FC236}">
                <a16:creationId xmlns:a16="http://schemas.microsoft.com/office/drawing/2014/main" id="{836B8E8C-F359-4710-931D-2B93D8FEC9F3}"/>
              </a:ext>
            </a:extLst>
          </p:cNvPr>
          <p:cNvSpPr/>
          <p:nvPr/>
        </p:nvSpPr>
        <p:spPr>
          <a:xfrm>
            <a:off x="893618" y="4205102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</a:t>
            </a:r>
            <a:endParaRPr lang="en-US" sz="2400" dirty="0"/>
          </a:p>
        </p:txBody>
      </p:sp>
      <p:sp>
        <p:nvSpPr>
          <p:cNvPr id="59" name="Bevel 15">
            <a:extLst>
              <a:ext uri="{FF2B5EF4-FFF2-40B4-BE49-F238E27FC236}">
                <a16:creationId xmlns:a16="http://schemas.microsoft.com/office/drawing/2014/main" id="{FE965110-F56F-4429-9E93-C122D1BAF5E1}"/>
              </a:ext>
            </a:extLst>
          </p:cNvPr>
          <p:cNvSpPr/>
          <p:nvPr/>
        </p:nvSpPr>
        <p:spPr>
          <a:xfrm>
            <a:off x="896387" y="5089333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4690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بسط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کسب و کار، ارتباطات و سرگرمی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7367" y="1139731"/>
            <a:ext cx="8189267" cy="5188641"/>
            <a:chOff x="411223" y="1317632"/>
            <a:chExt cx="8255411" cy="5172779"/>
          </a:xfrm>
        </p:grpSpPr>
        <p:pic>
          <p:nvPicPr>
            <p:cNvPr id="6" name="Picture 2" descr="C:\Users\Kazim Fouladi\Desktop\Strategic-Web\04-Human-Media-Evolution\2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" t="12969" r="5851" b="7109"/>
            <a:stretch/>
          </p:blipFill>
          <p:spPr bwMode="auto">
            <a:xfrm>
              <a:off x="1979939" y="1317632"/>
              <a:ext cx="5184123" cy="517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Kazim Fouladi\Desktop\Strategic-Web\04-Human-Media-Evolution\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72" t="12969" r="5851" b="7109"/>
            <a:stretch/>
          </p:blipFill>
          <p:spPr bwMode="auto">
            <a:xfrm>
              <a:off x="7097918" y="1317632"/>
              <a:ext cx="1568716" cy="517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Kazim Fouladi\Desktop\Strategic-Web\04-Human-Media-Evolution\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72" t="12969" r="5851" b="7109"/>
            <a:stretch/>
          </p:blipFill>
          <p:spPr bwMode="auto">
            <a:xfrm>
              <a:off x="411223" y="1317632"/>
              <a:ext cx="1568716" cy="517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35422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J:\Conferences-Special\Cyber Defence Conf\1390-11-29-Presentations\04-Human-Media-Evolution\Pic display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06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860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:\Conferences-Special\Cyber Defence Conf\1390-11-29-Presentations\04-Human-Media-Evolution\Pic display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5"/>
            <a:ext cx="9180512" cy="64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0034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670" y="0"/>
            <a:ext cx="96981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652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t1.gstatic.com/images?q=tbn:ANd9GcSV5W4RclmGX2buRy4U01FSaXwsxljCSIvxAdxHOmrH-d21iX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08112"/>
            <a:ext cx="918366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0413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echpinions.com/wp-content/uploads/2013/07/wearable-tech-10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399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6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1146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:\Conferences-Special\Cyber Defence Conf\1390-11-29-Presentations\04-Human-Media-Evolution\Pic display\BVDW_TrendONE(Outernet)_Virtual_ThinkTank_in_Bon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26" y="0"/>
            <a:ext cx="9173925" cy="688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784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Kazim Fouladi\Desktop\Strategic-Web\04-Human-Media-Evolution\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404"/>
            <a:ext cx="9137904" cy="646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49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8975CB-C8EB-4762-A4EE-C0EFD41BB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8" y="0"/>
            <a:ext cx="9081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7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85DB21-271B-471A-8A4B-A0C15DEEA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2238561"/>
            <a:ext cx="7524750" cy="238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840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0E0B3-9AF5-4CC2-8EC4-BE7FFE03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891"/>
            <a:ext cx="9144000" cy="5138218"/>
          </a:xfrm>
          <a:prstGeom prst="rect">
            <a:avLst/>
          </a:prstGeom>
        </p:spPr>
      </p:pic>
      <p:pic>
        <p:nvPicPr>
          <p:cNvPr id="4" name="Picture 4" descr="C:\Users\Kazim Fouladi\Desktop\TrendOne\trendone_logo.png">
            <a:extLst>
              <a:ext uri="{FF2B5EF4-FFF2-40B4-BE49-F238E27FC236}">
                <a16:creationId xmlns:a16="http://schemas.microsoft.com/office/drawing/2014/main" id="{0CBEBB3F-9F70-4D1E-946F-284530259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24" y="6370882"/>
            <a:ext cx="1008112" cy="2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0598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مورد مطالعاتی: تطور وب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a-IR" sz="3800" dirty="0"/>
              <a:t>اینترنت اشیا</a:t>
            </a:r>
          </a:p>
        </p:txBody>
      </p:sp>
    </p:spTree>
    <p:extLst>
      <p:ext uri="{BB962C8B-B14F-4D97-AF65-F5344CB8AC3E}">
        <p14:creationId xmlns:p14="http://schemas.microsoft.com/office/powerpoint/2010/main" val="2626840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اینترنت اشیا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Internet of Things</a:t>
            </a:r>
            <a:endParaRPr lang="fa-I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619" y="1580890"/>
            <a:ext cx="6742762" cy="48585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966194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76" y="940622"/>
            <a:ext cx="6916848" cy="4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814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7" y="1113572"/>
            <a:ext cx="8312147" cy="449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571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97" y="0"/>
            <a:ext cx="6844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045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45" y="0"/>
            <a:ext cx="659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549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5" y="0"/>
            <a:ext cx="8756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206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9" y="0"/>
            <a:ext cx="7392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301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9" y="0"/>
            <a:ext cx="8811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00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تاریخچه‌ی اینترنت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8" name="Group 7"/>
          <p:cNvGrpSpPr/>
          <p:nvPr/>
        </p:nvGrpSpPr>
        <p:grpSpPr>
          <a:xfrm>
            <a:off x="877420" y="1794503"/>
            <a:ext cx="7389160" cy="314954"/>
            <a:chOff x="930975" y="1794503"/>
            <a:chExt cx="7389160" cy="314954"/>
          </a:xfrm>
        </p:grpSpPr>
        <p:sp>
          <p:nvSpPr>
            <p:cNvPr id="6" name="Rectangle 5"/>
            <p:cNvSpPr/>
            <p:nvPr/>
          </p:nvSpPr>
          <p:spPr>
            <a:xfrm>
              <a:off x="2688857" y="1794503"/>
              <a:ext cx="5631278" cy="3149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anchor="t">
              <a:noAutofit/>
            </a:bodyPr>
            <a:lstStyle/>
            <a:p>
              <a:pPr algn="ctr" rtl="1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 Department of Defense network called ARPANET</a:t>
              </a:r>
              <a:endParaRPr lang="fa-IR" sz="1600" dirty="0">
                <a:latin typeface="Times New Roman" panose="02020603050405020304" pitchFamily="18" charset="0"/>
                <a:cs typeface="Q Khoramshahr" panose="00000400000000000000" pitchFamily="50" charset="-78"/>
                <a:sym typeface="Euclid Symbol" panose="05050102010706020507" pitchFamily="18" charset="2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30975" y="1794503"/>
              <a:ext cx="1613048" cy="31495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wrap="square" anchor="t">
              <a:noAutofit/>
            </a:bodyPr>
            <a:lstStyle/>
            <a:p>
              <a:pPr algn="ctr" rtl="1"/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  <a:sym typeface="Euclid Symbol" panose="05050102010706020507" pitchFamily="18" charset="2"/>
                </a:rPr>
                <a:t>1960s-1970s</a:t>
              </a:r>
              <a:endParaRPr lang="fa-IR" sz="1600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  <a:sym typeface="Euclid Symbol" panose="05050102010706020507" pitchFamily="18" charset="2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725308" y="2073083"/>
            <a:ext cx="3316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services: electronic mail, file transfer</a:t>
            </a:r>
          </a:p>
        </p:txBody>
      </p:sp>
      <p:cxnSp>
        <p:nvCxnSpPr>
          <p:cNvPr id="27" name="Straight Arrow Connector 26"/>
          <p:cNvCxnSpPr>
            <a:stCxn id="7" idx="2"/>
          </p:cNvCxnSpPr>
          <p:nvPr/>
        </p:nvCxnSpPr>
        <p:spPr>
          <a:xfrm>
            <a:off x="1683944" y="2109457"/>
            <a:ext cx="0" cy="37119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877420" y="2480650"/>
            <a:ext cx="7389160" cy="314954"/>
            <a:chOff x="930975" y="1794503"/>
            <a:chExt cx="7389160" cy="314954"/>
          </a:xfrm>
        </p:grpSpPr>
        <p:sp>
          <p:nvSpPr>
            <p:cNvPr id="30" name="Rectangle 29"/>
            <p:cNvSpPr/>
            <p:nvPr/>
          </p:nvSpPr>
          <p:spPr>
            <a:xfrm>
              <a:off x="2688857" y="1794503"/>
              <a:ext cx="5631278" cy="3149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anchor="t">
              <a:noAutofit/>
            </a:bodyPr>
            <a:lstStyle/>
            <a:p>
              <a:pPr algn="ctr" rtl="1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opened to commercial interests</a:t>
              </a:r>
              <a:endParaRPr lang="fa-IR" sz="1600" dirty="0">
                <a:latin typeface="Times New Roman" panose="02020603050405020304" pitchFamily="18" charset="0"/>
                <a:cs typeface="Q Khoramshahr" panose="00000400000000000000" pitchFamily="50" charset="-78"/>
                <a:sym typeface="Euclid Symbol" panose="05050102010706020507" pitchFamily="18" charset="2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30975" y="1794503"/>
              <a:ext cx="1613048" cy="31495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wrap="square" anchor="t">
              <a:noAutofit/>
            </a:bodyPr>
            <a:lstStyle/>
            <a:p>
              <a:pPr algn="ctr" rtl="1"/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  <a:sym typeface="Euclid Symbol" panose="05050102010706020507" pitchFamily="18" charset="2"/>
                </a:rPr>
                <a:t>late 1980s</a:t>
              </a:r>
              <a:endParaRPr lang="fa-IR" sz="1600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  <a:sym typeface="Euclid Symbol" panose="05050102010706020507" pitchFamily="18" charset="2"/>
              </a:endParaRPr>
            </a:p>
          </p:txBody>
        </p:sp>
      </p:grpSp>
      <p:cxnSp>
        <p:nvCxnSpPr>
          <p:cNvPr id="33" name="Straight Arrow Connector 32"/>
          <p:cNvCxnSpPr>
            <a:stCxn id="31" idx="2"/>
          </p:cNvCxnSpPr>
          <p:nvPr/>
        </p:nvCxnSpPr>
        <p:spPr>
          <a:xfrm>
            <a:off x="1683944" y="2795604"/>
            <a:ext cx="0" cy="37119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877420" y="3166797"/>
            <a:ext cx="7389160" cy="314954"/>
            <a:chOff x="930975" y="1794503"/>
            <a:chExt cx="7389160" cy="314954"/>
          </a:xfrm>
        </p:grpSpPr>
        <p:sp>
          <p:nvSpPr>
            <p:cNvPr id="35" name="Rectangle 34"/>
            <p:cNvSpPr/>
            <p:nvPr/>
          </p:nvSpPr>
          <p:spPr>
            <a:xfrm>
              <a:off x="2688857" y="1794503"/>
              <a:ext cx="5631278" cy="3149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anchor="t">
              <a:noAutofit/>
            </a:bodyPr>
            <a:lstStyle/>
            <a:p>
              <a:pPr algn="ctr" rtl="1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 created by Tim Berners-Lee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30975" y="1794503"/>
              <a:ext cx="1613048" cy="31495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wrap="square" anchor="t">
              <a:noAutofit/>
            </a:bodyPr>
            <a:lstStyle/>
            <a:p>
              <a:pPr algn="ctr" rtl="1"/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  <a:sym typeface="Euclid Symbol" panose="05050102010706020507" pitchFamily="18" charset="2"/>
                </a:rPr>
                <a:t>1989-1991</a:t>
              </a:r>
              <a:endParaRPr lang="fa-IR" sz="1600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  <a:sym typeface="Euclid Symbol" panose="05050102010706020507" pitchFamily="18" charset="2"/>
              </a:endParaRPr>
            </a:p>
          </p:txBody>
        </p:sp>
      </p:grpSp>
      <p:cxnSp>
        <p:nvCxnSpPr>
          <p:cNvPr id="38" name="Straight Arrow Connector 37"/>
          <p:cNvCxnSpPr>
            <a:stCxn id="36" idx="2"/>
          </p:cNvCxnSpPr>
          <p:nvPr/>
        </p:nvCxnSpPr>
        <p:spPr>
          <a:xfrm>
            <a:off x="1683944" y="3481751"/>
            <a:ext cx="0" cy="37119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877420" y="3852944"/>
            <a:ext cx="7389160" cy="314954"/>
            <a:chOff x="930975" y="1794503"/>
            <a:chExt cx="7389160" cy="314954"/>
          </a:xfrm>
        </p:grpSpPr>
        <p:sp>
          <p:nvSpPr>
            <p:cNvPr id="40" name="Rectangle 39"/>
            <p:cNvSpPr/>
            <p:nvPr/>
          </p:nvSpPr>
          <p:spPr>
            <a:xfrm>
              <a:off x="2688857" y="1794503"/>
              <a:ext cx="5631278" cy="3149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anchor="ctr">
              <a:noAutofit/>
            </a:bodyPr>
            <a:lstStyle/>
            <a:p>
              <a:pPr algn="ctr" rtl="1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popular web browsers released: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Netscape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1994,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IE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1995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30975" y="1794503"/>
              <a:ext cx="1613048" cy="31495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wrap="square" anchor="t">
              <a:noAutofit/>
            </a:bodyPr>
            <a:lstStyle/>
            <a:p>
              <a:pPr algn="ctr" rtl="1"/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  <a:sym typeface="Euclid Symbol" panose="05050102010706020507" pitchFamily="18" charset="2"/>
                </a:rPr>
                <a:t>1994-1995</a:t>
              </a:r>
              <a:endParaRPr lang="fa-IR" sz="1600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  <a:sym typeface="Euclid Symbol" panose="05050102010706020507" pitchFamily="18" charset="2"/>
              </a:endParaRPr>
            </a:p>
          </p:txBody>
        </p:sp>
      </p:grpSp>
      <p:cxnSp>
        <p:nvCxnSpPr>
          <p:cNvPr id="43" name="Straight Arrow Connector 42"/>
          <p:cNvCxnSpPr>
            <a:stCxn id="41" idx="2"/>
          </p:cNvCxnSpPr>
          <p:nvPr/>
        </p:nvCxnSpPr>
        <p:spPr>
          <a:xfrm>
            <a:off x="1683944" y="4167898"/>
            <a:ext cx="0" cy="37119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877420" y="4539091"/>
            <a:ext cx="7389160" cy="314954"/>
            <a:chOff x="930975" y="1794503"/>
            <a:chExt cx="7389160" cy="314954"/>
          </a:xfrm>
        </p:grpSpPr>
        <p:sp>
          <p:nvSpPr>
            <p:cNvPr id="45" name="Rectangle 44"/>
            <p:cNvSpPr/>
            <p:nvPr/>
          </p:nvSpPr>
          <p:spPr>
            <a:xfrm>
              <a:off x="2688857" y="1794503"/>
              <a:ext cx="5631278" cy="3149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anchor="t">
              <a:noAutofit/>
            </a:bodyPr>
            <a:lstStyle/>
            <a:p>
              <a:pPr algn="ctr" rtl="1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Amazon.com opens</a:t>
              </a:r>
              <a:endParaRPr lang="fa-IR" sz="1600" dirty="0">
                <a:latin typeface="Times New Roman" panose="02020603050405020304" pitchFamily="18" charset="0"/>
                <a:cs typeface="Q Khoramshahr" panose="00000400000000000000" pitchFamily="50" charset="-78"/>
                <a:sym typeface="Euclid Symbol" panose="05050102010706020507" pitchFamily="18" charset="2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0975" y="1794503"/>
              <a:ext cx="1613048" cy="31495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wrap="square" anchor="t">
              <a:noAutofit/>
            </a:bodyPr>
            <a:lstStyle/>
            <a:p>
              <a:pPr algn="ctr" rtl="1"/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  <a:sym typeface="Euclid Symbol" panose="05050102010706020507" pitchFamily="18" charset="2"/>
                </a:rPr>
                <a:t>1995</a:t>
              </a:r>
              <a:endParaRPr lang="fa-IR" sz="1600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  <a:sym typeface="Euclid Symbol" panose="05050102010706020507" pitchFamily="18" charset="2"/>
              </a:endParaRPr>
            </a:p>
          </p:txBody>
        </p:sp>
      </p:grpSp>
      <p:cxnSp>
        <p:nvCxnSpPr>
          <p:cNvPr id="48" name="Straight Arrow Connector 47"/>
          <p:cNvCxnSpPr>
            <a:stCxn id="46" idx="2"/>
          </p:cNvCxnSpPr>
          <p:nvPr/>
        </p:nvCxnSpPr>
        <p:spPr>
          <a:xfrm>
            <a:off x="1683944" y="4854045"/>
            <a:ext cx="0" cy="37119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877420" y="5225238"/>
            <a:ext cx="7389160" cy="314954"/>
            <a:chOff x="930975" y="1794503"/>
            <a:chExt cx="7389160" cy="314954"/>
          </a:xfrm>
        </p:grpSpPr>
        <p:sp>
          <p:nvSpPr>
            <p:cNvPr id="51" name="Rectangle 50"/>
            <p:cNvSpPr/>
            <p:nvPr/>
          </p:nvSpPr>
          <p:spPr>
            <a:xfrm>
              <a:off x="2688857" y="1794503"/>
              <a:ext cx="5631278" cy="3149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anchor="t">
              <a:noAutofit/>
            </a:bodyPr>
            <a:lstStyle/>
            <a:p>
              <a:pPr algn="ctr" rtl="1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Google!</a:t>
              </a:r>
              <a:endParaRPr lang="fa-IR" sz="1600" dirty="0">
                <a:latin typeface="Times New Roman" panose="02020603050405020304" pitchFamily="18" charset="0"/>
                <a:cs typeface="Q Khoramshahr" panose="00000400000000000000" pitchFamily="50" charset="-78"/>
                <a:sym typeface="Euclid Symbol" panose="05050102010706020507" pitchFamily="18" charset="2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30975" y="1794503"/>
              <a:ext cx="1613048" cy="31495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wrap="square" anchor="t">
              <a:noAutofit/>
            </a:bodyPr>
            <a:lstStyle/>
            <a:p>
              <a:pPr algn="ctr" rtl="1"/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  <a:sym typeface="Euclid Symbol" panose="05050102010706020507" pitchFamily="18" charset="2"/>
                </a:rPr>
                <a:t>1996</a:t>
              </a:r>
              <a:endParaRPr lang="fa-IR" sz="1600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  <a:sym typeface="Euclid Symbol" panose="05050102010706020507" pitchFamily="18" charset="2"/>
              </a:endParaRPr>
            </a:p>
          </p:txBody>
        </p:sp>
      </p:grpSp>
      <p:cxnSp>
        <p:nvCxnSpPr>
          <p:cNvPr id="54" name="Straight Arrow Connector 53"/>
          <p:cNvCxnSpPr>
            <a:stCxn id="52" idx="2"/>
          </p:cNvCxnSpPr>
          <p:nvPr/>
        </p:nvCxnSpPr>
        <p:spPr>
          <a:xfrm>
            <a:off x="1683944" y="5540192"/>
            <a:ext cx="0" cy="37119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2546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809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5" y="0"/>
            <a:ext cx="8109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141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8" y="0"/>
            <a:ext cx="862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831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78" y="0"/>
            <a:ext cx="5525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499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5" y="0"/>
            <a:ext cx="7165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748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43" y="0"/>
            <a:ext cx="5598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693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78" y="0"/>
            <a:ext cx="3436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756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02C3C-855D-435E-9294-AAED5453EA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332"/>
            <a:ext cx="9144000" cy="330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627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6" y="775032"/>
            <a:ext cx="7936508" cy="530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264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اینترنت همه‌چیز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Internet of </a:t>
            </a:r>
            <a:r>
              <a:rPr lang="en-US" dirty="0" err="1"/>
              <a:t>Everythings</a:t>
            </a:r>
            <a:endParaRPr lang="fa-I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79" y="1626155"/>
            <a:ext cx="5305332" cy="42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16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10C0F-7635-4BF5-8CBF-C9821DD4E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32"/>
            <a:ext cx="9144000" cy="656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404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57200" y="1660822"/>
            <a:ext cx="8229600" cy="3471958"/>
            <a:chOff x="609600" y="1123950"/>
            <a:chExt cx="8229600" cy="3348897"/>
          </a:xfrm>
        </p:grpSpPr>
        <p:sp>
          <p:nvSpPr>
            <p:cNvPr id="3" name="TextBox 95"/>
            <p:cNvSpPr txBox="1">
              <a:spLocks noChangeArrowheads="1"/>
            </p:cNvSpPr>
            <p:nvPr/>
          </p:nvSpPr>
          <p:spPr bwMode="auto">
            <a:xfrm>
              <a:off x="609600" y="1223895"/>
              <a:ext cx="1896478" cy="868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6" tIns="34294" rIns="68586" bIns="34294">
              <a:spAutoFit/>
            </a:bodyPr>
            <a:lstStyle>
              <a:lvl1pPr defTabSz="684213">
                <a:spcBef>
                  <a:spcPct val="20000"/>
                </a:spcBef>
                <a:buSzPct val="75000"/>
                <a:buBlip>
                  <a:blip r:embed="rId2"/>
                </a:buBlip>
                <a:defRPr sz="3200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SzPct val="70000"/>
                <a:buFont typeface="ZapfDingbats BT" pitchFamily="18" charset="2"/>
                <a:buBlip>
                  <a:blip r:embed="rId3"/>
                </a:buBlip>
                <a:defRPr sz="2800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SzPct val="70000"/>
                <a:buFont typeface="ZapfDingbats BT" pitchFamily="18" charset="2"/>
                <a:buBlip>
                  <a:blip r:embed="rId3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SzTx/>
                <a:buFontTx/>
                <a:buNone/>
              </a:pPr>
              <a:r>
                <a:rPr lang="en-US" altLang="en-US" b="1" dirty="0">
                  <a:solidFill>
                    <a:srgbClr val="016B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People</a:t>
              </a:r>
            </a:p>
            <a:p>
              <a:pPr algn="r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Connecting People in More Relevant, Valuable Ways</a:t>
              </a:r>
            </a:p>
          </p:txBody>
        </p:sp>
        <p:sp>
          <p:nvSpPr>
            <p:cNvPr id="4" name="TextBox 100"/>
            <p:cNvSpPr txBox="1">
              <a:spLocks noChangeArrowheads="1"/>
            </p:cNvSpPr>
            <p:nvPr/>
          </p:nvSpPr>
          <p:spPr bwMode="auto">
            <a:xfrm>
              <a:off x="6667956" y="1223895"/>
              <a:ext cx="2171244" cy="105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6" tIns="34294" rIns="68586" bIns="34294">
              <a:spAutoFit/>
            </a:bodyPr>
            <a:lstStyle>
              <a:lvl1pPr defTabSz="684213">
                <a:spcBef>
                  <a:spcPct val="20000"/>
                </a:spcBef>
                <a:buSzPct val="75000"/>
                <a:buBlip>
                  <a:blip r:embed="rId2"/>
                </a:buBlip>
                <a:defRPr sz="3200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SzPct val="70000"/>
                <a:buFont typeface="ZapfDingbats BT" pitchFamily="18" charset="2"/>
                <a:buBlip>
                  <a:blip r:embed="rId3"/>
                </a:buBlip>
                <a:defRPr sz="2800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SzPct val="70000"/>
                <a:buFont typeface="ZapfDingbats BT" pitchFamily="18" charset="2"/>
                <a:buBlip>
                  <a:blip r:embed="rId3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en-US" b="1" dirty="0">
                  <a:solidFill>
                    <a:srgbClr val="016B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Process</a:t>
              </a:r>
            </a:p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Delivering the Right Information</a:t>
              </a:r>
              <a:b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 the Right Person (or Machine) </a:t>
              </a:r>
              <a:b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 the Right Time </a:t>
              </a:r>
            </a:p>
          </p:txBody>
        </p:sp>
        <p:sp>
          <p:nvSpPr>
            <p:cNvPr id="5" name="TextBox 101"/>
            <p:cNvSpPr txBox="1">
              <a:spLocks noChangeArrowheads="1"/>
            </p:cNvSpPr>
            <p:nvPr/>
          </p:nvSpPr>
          <p:spPr bwMode="auto">
            <a:xfrm>
              <a:off x="609600" y="3362586"/>
              <a:ext cx="1896478" cy="1031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6" tIns="34294" rIns="68586" bIns="34294">
              <a:spAutoFit/>
            </a:bodyPr>
            <a:lstStyle>
              <a:lvl1pPr defTabSz="684213">
                <a:spcBef>
                  <a:spcPct val="20000"/>
                </a:spcBef>
                <a:buSzPct val="75000"/>
                <a:buBlip>
                  <a:blip r:embed="rId2"/>
                </a:buBlip>
                <a:defRPr sz="3200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SzPct val="70000"/>
                <a:buFont typeface="ZapfDingbats BT" pitchFamily="18" charset="2"/>
                <a:buBlip>
                  <a:blip r:embed="rId3"/>
                </a:buBlip>
                <a:defRPr sz="2800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SzPct val="70000"/>
                <a:buFont typeface="ZapfDingbats BT" pitchFamily="18" charset="2"/>
                <a:buBlip>
                  <a:blip r:embed="rId3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SzTx/>
                <a:buFontTx/>
                <a:buNone/>
              </a:pPr>
              <a:r>
                <a:rPr lang="en-US" altLang="en-US" b="1" dirty="0">
                  <a:solidFill>
                    <a:srgbClr val="016B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Data</a:t>
              </a:r>
            </a:p>
            <a:p>
              <a:pPr algn="r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Leveraging Data into</a:t>
              </a:r>
              <a:b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Useful Information for Decision Making </a:t>
              </a:r>
            </a:p>
          </p:txBody>
        </p:sp>
        <p:sp>
          <p:nvSpPr>
            <p:cNvPr id="6" name="TextBox 102"/>
            <p:cNvSpPr txBox="1">
              <a:spLocks noChangeArrowheads="1"/>
            </p:cNvSpPr>
            <p:nvPr/>
          </p:nvSpPr>
          <p:spPr bwMode="auto">
            <a:xfrm>
              <a:off x="6667956" y="3277947"/>
              <a:ext cx="2171244" cy="119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6" tIns="34294" rIns="68586" bIns="34294">
              <a:spAutoFit/>
            </a:bodyPr>
            <a:lstStyle>
              <a:lvl1pPr defTabSz="684213">
                <a:spcBef>
                  <a:spcPct val="20000"/>
                </a:spcBef>
                <a:buSzPct val="75000"/>
                <a:buBlip>
                  <a:blip r:embed="rId2"/>
                </a:buBlip>
                <a:defRPr sz="3200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SzPct val="70000"/>
                <a:buFont typeface="ZapfDingbats BT" pitchFamily="18" charset="2"/>
                <a:buBlip>
                  <a:blip r:embed="rId3"/>
                </a:buBlip>
                <a:defRPr sz="2800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SzPct val="70000"/>
                <a:buFont typeface="ZapfDingbats BT" pitchFamily="18" charset="2"/>
                <a:buBlip>
                  <a:blip r:embed="rId3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 sz="2000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en-US" b="1" dirty="0">
                  <a:solidFill>
                    <a:srgbClr val="016B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Things</a:t>
              </a:r>
            </a:p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Physical Devices and Objects Connected to the Internet and</a:t>
              </a:r>
              <a:b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Each Other for Intelligent</a:t>
              </a:r>
              <a:b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Decision Making</a:t>
              </a:r>
            </a:p>
          </p:txBody>
        </p: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2561111" y="1123950"/>
              <a:ext cx="4021779" cy="3111091"/>
              <a:chOff x="2423729" y="1123950"/>
              <a:chExt cx="4021779" cy="3111091"/>
            </a:xfrm>
          </p:grpSpPr>
          <p:grpSp>
            <p:nvGrpSpPr>
              <p:cNvPr id="8" name="Group 12"/>
              <p:cNvGrpSpPr>
                <a:grpSpLocks/>
              </p:cNvGrpSpPr>
              <p:nvPr/>
            </p:nvGrpSpPr>
            <p:grpSpPr bwMode="auto">
              <a:xfrm>
                <a:off x="2423729" y="1123950"/>
                <a:ext cx="1060100" cy="1060100"/>
                <a:chOff x="2561111" y="1275903"/>
                <a:chExt cx="1060100" cy="106010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2560638" y="1275903"/>
                  <a:ext cx="1060450" cy="10597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16BA1">
                        <a:shade val="30000"/>
                        <a:satMod val="115000"/>
                      </a:srgbClr>
                    </a:gs>
                    <a:gs pos="40000">
                      <a:srgbClr val="016BA1">
                        <a:shade val="67500"/>
                        <a:satMod val="115000"/>
                      </a:srgbClr>
                    </a:gs>
                    <a:gs pos="61000">
                      <a:srgbClr val="016BA1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accent6">
                      <a:lumMod val="40000"/>
                      <a:lumOff val="60000"/>
                      <a:alpha val="47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82124" tIns="41061" rIns="82124" bIns="41061" anchor="ctr"/>
                <a:lstStyle>
                  <a:lvl1pPr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defRPr/>
                  </a:pPr>
                  <a:endParaRPr lang="en-US" altLang="en-US" sz="160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33" name="Group 84"/>
                <p:cNvGrpSpPr>
                  <a:grpSpLocks/>
                </p:cNvGrpSpPr>
                <p:nvPr/>
              </p:nvGrpSpPr>
              <p:grpSpPr bwMode="auto">
                <a:xfrm>
                  <a:off x="2709539" y="1557421"/>
                  <a:ext cx="763244" cy="497064"/>
                  <a:chOff x="2371962" y="1580200"/>
                  <a:chExt cx="763244" cy="497064"/>
                </a:xfrm>
              </p:grpSpPr>
              <p:sp>
                <p:nvSpPr>
                  <p:cNvPr id="34" name="Freeform 13"/>
                  <p:cNvSpPr>
                    <a:spLocks/>
                  </p:cNvSpPr>
                  <p:nvPr/>
                </p:nvSpPr>
                <p:spPr bwMode="auto">
                  <a:xfrm>
                    <a:off x="2817915" y="1580200"/>
                    <a:ext cx="88318" cy="114868"/>
                  </a:xfrm>
                  <a:custGeom>
                    <a:avLst/>
                    <a:gdLst>
                      <a:gd name="T0" fmla="*/ 2147483646 w 320"/>
                      <a:gd name="T1" fmla="*/ 2147483646 h 437"/>
                      <a:gd name="T2" fmla="*/ 2147483646 w 320"/>
                      <a:gd name="T3" fmla="*/ 2147483646 h 437"/>
                      <a:gd name="T4" fmla="*/ 2147483646 w 320"/>
                      <a:gd name="T5" fmla="*/ 2147483646 h 437"/>
                      <a:gd name="T6" fmla="*/ 2147483646 w 320"/>
                      <a:gd name="T7" fmla="*/ 2147483646 h 437"/>
                      <a:gd name="T8" fmla="*/ 2147483646 w 320"/>
                      <a:gd name="T9" fmla="*/ 2147483646 h 437"/>
                      <a:gd name="T10" fmla="*/ 2147483646 w 320"/>
                      <a:gd name="T11" fmla="*/ 2147483646 h 437"/>
                      <a:gd name="T12" fmla="*/ 2147483646 w 320"/>
                      <a:gd name="T13" fmla="*/ 2147483646 h 437"/>
                      <a:gd name="T14" fmla="*/ 2147483646 w 320"/>
                      <a:gd name="T15" fmla="*/ 2147483646 h 43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20" h="437">
                        <a:moveTo>
                          <a:pt x="257" y="79"/>
                        </a:moveTo>
                        <a:cubicBezTo>
                          <a:pt x="291" y="127"/>
                          <a:pt x="320" y="155"/>
                          <a:pt x="319" y="220"/>
                        </a:cubicBezTo>
                        <a:cubicBezTo>
                          <a:pt x="316" y="348"/>
                          <a:pt x="173" y="437"/>
                          <a:pt x="75" y="350"/>
                        </a:cubicBezTo>
                        <a:cubicBezTo>
                          <a:pt x="45" y="323"/>
                          <a:pt x="34" y="278"/>
                          <a:pt x="17" y="225"/>
                        </a:cubicBezTo>
                        <a:cubicBezTo>
                          <a:pt x="10" y="202"/>
                          <a:pt x="0" y="185"/>
                          <a:pt x="2" y="168"/>
                        </a:cubicBezTo>
                        <a:cubicBezTo>
                          <a:pt x="5" y="126"/>
                          <a:pt x="118" y="0"/>
                          <a:pt x="200" y="58"/>
                        </a:cubicBezTo>
                        <a:cubicBezTo>
                          <a:pt x="206" y="63"/>
                          <a:pt x="207" y="77"/>
                          <a:pt x="215" y="79"/>
                        </a:cubicBezTo>
                        <a:cubicBezTo>
                          <a:pt x="230" y="84"/>
                          <a:pt x="243" y="66"/>
                          <a:pt x="257" y="7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a-IR"/>
                  </a:p>
                </p:txBody>
              </p:sp>
              <p:sp>
                <p:nvSpPr>
                  <p:cNvPr id="35" name="Freeform 14"/>
                  <p:cNvSpPr>
                    <a:spLocks/>
                  </p:cNvSpPr>
                  <p:nvPr/>
                </p:nvSpPr>
                <p:spPr bwMode="auto">
                  <a:xfrm>
                    <a:off x="2585671" y="1604218"/>
                    <a:ext cx="124300" cy="106514"/>
                  </a:xfrm>
                  <a:custGeom>
                    <a:avLst/>
                    <a:gdLst>
                      <a:gd name="T0" fmla="*/ 2147483646 w 450"/>
                      <a:gd name="T1" fmla="*/ 2147483646 h 402"/>
                      <a:gd name="T2" fmla="*/ 2147483646 w 450"/>
                      <a:gd name="T3" fmla="*/ 2147483646 h 402"/>
                      <a:gd name="T4" fmla="*/ 2147483646 w 450"/>
                      <a:gd name="T5" fmla="*/ 2147483646 h 402"/>
                      <a:gd name="T6" fmla="*/ 2147483646 w 450"/>
                      <a:gd name="T7" fmla="*/ 2147483646 h 402"/>
                      <a:gd name="T8" fmla="*/ 2147483646 w 450"/>
                      <a:gd name="T9" fmla="*/ 2147483646 h 402"/>
                      <a:gd name="T10" fmla="*/ 2147483646 w 450"/>
                      <a:gd name="T11" fmla="*/ 2147483646 h 402"/>
                      <a:gd name="T12" fmla="*/ 2147483646 w 450"/>
                      <a:gd name="T13" fmla="*/ 2147483646 h 402"/>
                      <a:gd name="T14" fmla="*/ 0 w 450"/>
                      <a:gd name="T15" fmla="*/ 2147483646 h 402"/>
                      <a:gd name="T16" fmla="*/ 2147483646 w 450"/>
                      <a:gd name="T17" fmla="*/ 2147483646 h 402"/>
                      <a:gd name="T18" fmla="*/ 2147483646 w 450"/>
                      <a:gd name="T19" fmla="*/ 2147483646 h 402"/>
                      <a:gd name="T20" fmla="*/ 2147483646 w 450"/>
                      <a:gd name="T21" fmla="*/ 2147483646 h 402"/>
                      <a:gd name="T22" fmla="*/ 2147483646 w 450"/>
                      <a:gd name="T23" fmla="*/ 2147483646 h 402"/>
                      <a:gd name="T24" fmla="*/ 2147483646 w 450"/>
                      <a:gd name="T25" fmla="*/ 2147483646 h 402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450" h="402">
                        <a:moveTo>
                          <a:pt x="406" y="294"/>
                        </a:moveTo>
                        <a:cubicBezTo>
                          <a:pt x="419" y="308"/>
                          <a:pt x="438" y="285"/>
                          <a:pt x="448" y="305"/>
                        </a:cubicBezTo>
                        <a:cubicBezTo>
                          <a:pt x="450" y="335"/>
                          <a:pt x="437" y="350"/>
                          <a:pt x="422" y="362"/>
                        </a:cubicBezTo>
                        <a:cubicBezTo>
                          <a:pt x="381" y="354"/>
                          <a:pt x="372" y="348"/>
                          <a:pt x="344" y="320"/>
                        </a:cubicBezTo>
                        <a:cubicBezTo>
                          <a:pt x="339" y="316"/>
                          <a:pt x="332" y="300"/>
                          <a:pt x="328" y="299"/>
                        </a:cubicBezTo>
                        <a:cubicBezTo>
                          <a:pt x="318" y="298"/>
                          <a:pt x="282" y="336"/>
                          <a:pt x="266" y="341"/>
                        </a:cubicBezTo>
                        <a:cubicBezTo>
                          <a:pt x="204" y="360"/>
                          <a:pt x="160" y="345"/>
                          <a:pt x="120" y="305"/>
                        </a:cubicBezTo>
                        <a:cubicBezTo>
                          <a:pt x="93" y="341"/>
                          <a:pt x="3" y="402"/>
                          <a:pt x="0" y="305"/>
                        </a:cubicBezTo>
                        <a:cubicBezTo>
                          <a:pt x="12" y="291"/>
                          <a:pt x="23" y="296"/>
                          <a:pt x="42" y="299"/>
                        </a:cubicBezTo>
                        <a:cubicBezTo>
                          <a:pt x="73" y="197"/>
                          <a:pt x="47" y="48"/>
                          <a:pt x="141" y="18"/>
                        </a:cubicBezTo>
                        <a:cubicBezTo>
                          <a:pt x="152" y="15"/>
                          <a:pt x="171" y="20"/>
                          <a:pt x="188" y="18"/>
                        </a:cubicBezTo>
                        <a:cubicBezTo>
                          <a:pt x="248" y="13"/>
                          <a:pt x="311" y="0"/>
                          <a:pt x="349" y="44"/>
                        </a:cubicBezTo>
                        <a:cubicBezTo>
                          <a:pt x="395" y="99"/>
                          <a:pt x="382" y="205"/>
                          <a:pt x="406" y="29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a-IR"/>
                  </a:p>
                </p:txBody>
              </p:sp>
              <p:sp>
                <p:nvSpPr>
                  <p:cNvPr id="36" name="Freeform 15"/>
                  <p:cNvSpPr>
                    <a:spLocks/>
                  </p:cNvSpPr>
                  <p:nvPr/>
                </p:nvSpPr>
                <p:spPr bwMode="auto">
                  <a:xfrm>
                    <a:off x="2766669" y="1688802"/>
                    <a:ext cx="196263" cy="383240"/>
                  </a:xfrm>
                  <a:custGeom>
                    <a:avLst/>
                    <a:gdLst>
                      <a:gd name="T0" fmla="*/ 2147483646 w 710"/>
                      <a:gd name="T1" fmla="*/ 2147483646 h 1450"/>
                      <a:gd name="T2" fmla="*/ 2147483646 w 710"/>
                      <a:gd name="T3" fmla="*/ 2147483646 h 1450"/>
                      <a:gd name="T4" fmla="*/ 2147483646 w 710"/>
                      <a:gd name="T5" fmla="*/ 2147483646 h 1450"/>
                      <a:gd name="T6" fmla="*/ 2147483646 w 710"/>
                      <a:gd name="T7" fmla="*/ 2147483646 h 1450"/>
                      <a:gd name="T8" fmla="*/ 2147483646 w 710"/>
                      <a:gd name="T9" fmla="*/ 2147483646 h 1450"/>
                      <a:gd name="T10" fmla="*/ 2147483646 w 710"/>
                      <a:gd name="T11" fmla="*/ 2147483646 h 1450"/>
                      <a:gd name="T12" fmla="*/ 2147483646 w 710"/>
                      <a:gd name="T13" fmla="*/ 2147483646 h 1450"/>
                      <a:gd name="T14" fmla="*/ 2147483646 w 710"/>
                      <a:gd name="T15" fmla="*/ 2147483646 h 1450"/>
                      <a:gd name="T16" fmla="*/ 2147483646 w 710"/>
                      <a:gd name="T17" fmla="*/ 2147483646 h 1450"/>
                      <a:gd name="T18" fmla="*/ 2147483646 w 710"/>
                      <a:gd name="T19" fmla="*/ 2147483646 h 1450"/>
                      <a:gd name="T20" fmla="*/ 2147483646 w 710"/>
                      <a:gd name="T21" fmla="*/ 2147483646 h 1450"/>
                      <a:gd name="T22" fmla="*/ 2147483646 w 710"/>
                      <a:gd name="T23" fmla="*/ 2147483646 h 1450"/>
                      <a:gd name="T24" fmla="*/ 2147483646 w 710"/>
                      <a:gd name="T25" fmla="*/ 2147483646 h 1450"/>
                      <a:gd name="T26" fmla="*/ 2147483646 w 710"/>
                      <a:gd name="T27" fmla="*/ 2147483646 h 1450"/>
                      <a:gd name="T28" fmla="*/ 2147483646 w 710"/>
                      <a:gd name="T29" fmla="*/ 2147483646 h 1450"/>
                      <a:gd name="T30" fmla="*/ 2147483646 w 710"/>
                      <a:gd name="T31" fmla="*/ 2147483646 h 1450"/>
                      <a:gd name="T32" fmla="*/ 2147483646 w 710"/>
                      <a:gd name="T33" fmla="*/ 2147483646 h 1450"/>
                      <a:gd name="T34" fmla="*/ 2147483646 w 710"/>
                      <a:gd name="T35" fmla="*/ 2147483646 h 1450"/>
                      <a:gd name="T36" fmla="*/ 2147483646 w 710"/>
                      <a:gd name="T37" fmla="*/ 2147483646 h 1450"/>
                      <a:gd name="T38" fmla="*/ 2147483646 w 710"/>
                      <a:gd name="T39" fmla="*/ 2147483646 h 1450"/>
                      <a:gd name="T40" fmla="*/ 2147483646 w 710"/>
                      <a:gd name="T41" fmla="*/ 2147483646 h 1450"/>
                      <a:gd name="T42" fmla="*/ 2147483646 w 710"/>
                      <a:gd name="T43" fmla="*/ 2147483646 h 1450"/>
                      <a:gd name="T44" fmla="*/ 2147483646 w 710"/>
                      <a:gd name="T45" fmla="*/ 2147483646 h 1450"/>
                      <a:gd name="T46" fmla="*/ 2147483646 w 710"/>
                      <a:gd name="T47" fmla="*/ 2147483646 h 1450"/>
                      <a:gd name="T48" fmla="*/ 2147483646 w 710"/>
                      <a:gd name="T49" fmla="*/ 2147483646 h 1450"/>
                      <a:gd name="T50" fmla="*/ 2147483646 w 710"/>
                      <a:gd name="T51" fmla="*/ 2147483646 h 1450"/>
                      <a:gd name="T52" fmla="*/ 2147483646 w 710"/>
                      <a:gd name="T53" fmla="*/ 2147483646 h 1450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0" t="0" r="r" b="b"/>
                    <a:pathLst>
                      <a:path w="710" h="1450">
                        <a:moveTo>
                          <a:pt x="560" y="206"/>
                        </a:moveTo>
                        <a:cubicBezTo>
                          <a:pt x="526" y="198"/>
                          <a:pt x="540" y="250"/>
                          <a:pt x="540" y="274"/>
                        </a:cubicBezTo>
                        <a:cubicBezTo>
                          <a:pt x="530" y="571"/>
                          <a:pt x="540" y="880"/>
                          <a:pt x="540" y="1189"/>
                        </a:cubicBezTo>
                        <a:cubicBezTo>
                          <a:pt x="540" y="1294"/>
                          <a:pt x="565" y="1442"/>
                          <a:pt x="462" y="1444"/>
                        </a:cubicBezTo>
                        <a:cubicBezTo>
                          <a:pt x="364" y="1446"/>
                          <a:pt x="378" y="1344"/>
                          <a:pt x="378" y="1231"/>
                        </a:cubicBezTo>
                        <a:cubicBezTo>
                          <a:pt x="378" y="1074"/>
                          <a:pt x="381" y="925"/>
                          <a:pt x="378" y="768"/>
                        </a:cubicBezTo>
                        <a:cubicBezTo>
                          <a:pt x="378" y="756"/>
                          <a:pt x="380" y="735"/>
                          <a:pt x="378" y="721"/>
                        </a:cubicBezTo>
                        <a:cubicBezTo>
                          <a:pt x="377" y="713"/>
                          <a:pt x="385" y="688"/>
                          <a:pt x="363" y="695"/>
                        </a:cubicBezTo>
                        <a:cubicBezTo>
                          <a:pt x="328" y="688"/>
                          <a:pt x="342" y="747"/>
                          <a:pt x="342" y="773"/>
                        </a:cubicBezTo>
                        <a:cubicBezTo>
                          <a:pt x="341" y="930"/>
                          <a:pt x="342" y="1078"/>
                          <a:pt x="342" y="1252"/>
                        </a:cubicBezTo>
                        <a:cubicBezTo>
                          <a:pt x="342" y="1353"/>
                          <a:pt x="358" y="1440"/>
                          <a:pt x="269" y="1444"/>
                        </a:cubicBezTo>
                        <a:cubicBezTo>
                          <a:pt x="151" y="1450"/>
                          <a:pt x="181" y="1264"/>
                          <a:pt x="181" y="1142"/>
                        </a:cubicBezTo>
                        <a:cubicBezTo>
                          <a:pt x="181" y="842"/>
                          <a:pt x="186" y="567"/>
                          <a:pt x="181" y="274"/>
                        </a:cubicBezTo>
                        <a:cubicBezTo>
                          <a:pt x="180" y="253"/>
                          <a:pt x="190" y="217"/>
                          <a:pt x="170" y="206"/>
                        </a:cubicBezTo>
                        <a:cubicBezTo>
                          <a:pt x="138" y="199"/>
                          <a:pt x="151" y="240"/>
                          <a:pt x="149" y="258"/>
                        </a:cubicBezTo>
                        <a:cubicBezTo>
                          <a:pt x="145" y="318"/>
                          <a:pt x="149" y="411"/>
                          <a:pt x="149" y="471"/>
                        </a:cubicBezTo>
                        <a:cubicBezTo>
                          <a:pt x="149" y="576"/>
                          <a:pt x="171" y="694"/>
                          <a:pt x="92" y="695"/>
                        </a:cubicBezTo>
                        <a:cubicBezTo>
                          <a:pt x="10" y="696"/>
                          <a:pt x="35" y="550"/>
                          <a:pt x="35" y="451"/>
                        </a:cubicBezTo>
                        <a:cubicBezTo>
                          <a:pt x="35" y="235"/>
                          <a:pt x="0" y="30"/>
                          <a:pt x="181" y="9"/>
                        </a:cubicBezTo>
                        <a:cubicBezTo>
                          <a:pt x="231" y="2"/>
                          <a:pt x="320" y="9"/>
                          <a:pt x="389" y="9"/>
                        </a:cubicBezTo>
                        <a:cubicBezTo>
                          <a:pt x="489" y="9"/>
                          <a:pt x="577" y="0"/>
                          <a:pt x="628" y="45"/>
                        </a:cubicBezTo>
                        <a:cubicBezTo>
                          <a:pt x="644" y="59"/>
                          <a:pt x="680" y="123"/>
                          <a:pt x="685" y="154"/>
                        </a:cubicBezTo>
                        <a:cubicBezTo>
                          <a:pt x="697" y="230"/>
                          <a:pt x="685" y="332"/>
                          <a:pt x="685" y="445"/>
                        </a:cubicBezTo>
                        <a:cubicBezTo>
                          <a:pt x="685" y="537"/>
                          <a:pt x="710" y="697"/>
                          <a:pt x="633" y="700"/>
                        </a:cubicBezTo>
                        <a:cubicBezTo>
                          <a:pt x="553" y="704"/>
                          <a:pt x="571" y="566"/>
                          <a:pt x="571" y="471"/>
                        </a:cubicBezTo>
                        <a:cubicBezTo>
                          <a:pt x="571" y="398"/>
                          <a:pt x="572" y="328"/>
                          <a:pt x="571" y="253"/>
                        </a:cubicBezTo>
                        <a:cubicBezTo>
                          <a:pt x="570" y="238"/>
                          <a:pt x="583" y="208"/>
                          <a:pt x="560" y="20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a-IR"/>
                  </a:p>
                </p:txBody>
              </p:sp>
              <p:sp>
                <p:nvSpPr>
                  <p:cNvPr id="37" name="Freeform 16"/>
                  <p:cNvSpPr>
                    <a:spLocks/>
                  </p:cNvSpPr>
                  <p:nvPr/>
                </p:nvSpPr>
                <p:spPr bwMode="auto">
                  <a:xfrm>
                    <a:off x="2540966" y="1702376"/>
                    <a:ext cx="213709" cy="369665"/>
                  </a:xfrm>
                  <a:custGeom>
                    <a:avLst/>
                    <a:gdLst>
                      <a:gd name="T0" fmla="*/ 2147483646 w 775"/>
                      <a:gd name="T1" fmla="*/ 2147483646 h 1401"/>
                      <a:gd name="T2" fmla="*/ 2147483646 w 775"/>
                      <a:gd name="T3" fmla="*/ 2147483646 h 1401"/>
                      <a:gd name="T4" fmla="*/ 2147483646 w 775"/>
                      <a:gd name="T5" fmla="*/ 2147483646 h 1401"/>
                      <a:gd name="T6" fmla="*/ 2147483646 w 775"/>
                      <a:gd name="T7" fmla="*/ 2147483646 h 1401"/>
                      <a:gd name="T8" fmla="*/ 2147483646 w 775"/>
                      <a:gd name="T9" fmla="*/ 2147483646 h 1401"/>
                      <a:gd name="T10" fmla="*/ 2147483646 w 775"/>
                      <a:gd name="T11" fmla="*/ 2147483646 h 1401"/>
                      <a:gd name="T12" fmla="*/ 2147483646 w 775"/>
                      <a:gd name="T13" fmla="*/ 2147483646 h 1401"/>
                      <a:gd name="T14" fmla="*/ 2147483646 w 775"/>
                      <a:gd name="T15" fmla="*/ 2147483646 h 1401"/>
                      <a:gd name="T16" fmla="*/ 2147483646 w 775"/>
                      <a:gd name="T17" fmla="*/ 2147483646 h 1401"/>
                      <a:gd name="T18" fmla="*/ 2147483646 w 775"/>
                      <a:gd name="T19" fmla="*/ 2147483646 h 1401"/>
                      <a:gd name="T20" fmla="*/ 2147483646 w 775"/>
                      <a:gd name="T21" fmla="*/ 2147483646 h 1401"/>
                      <a:gd name="T22" fmla="*/ 2147483646 w 775"/>
                      <a:gd name="T23" fmla="*/ 2147483646 h 1401"/>
                      <a:gd name="T24" fmla="*/ 2147483646 w 775"/>
                      <a:gd name="T25" fmla="*/ 2147483646 h 1401"/>
                      <a:gd name="T26" fmla="*/ 2147483646 w 775"/>
                      <a:gd name="T27" fmla="*/ 2147483646 h 1401"/>
                      <a:gd name="T28" fmla="*/ 2147483646 w 775"/>
                      <a:gd name="T29" fmla="*/ 2147483646 h 1401"/>
                      <a:gd name="T30" fmla="*/ 2147483646 w 775"/>
                      <a:gd name="T31" fmla="*/ 2147483646 h 1401"/>
                      <a:gd name="T32" fmla="*/ 2147483646 w 775"/>
                      <a:gd name="T33" fmla="*/ 2147483646 h 1401"/>
                      <a:gd name="T34" fmla="*/ 2147483646 w 775"/>
                      <a:gd name="T35" fmla="*/ 2147483646 h 1401"/>
                      <a:gd name="T36" fmla="*/ 2147483646 w 775"/>
                      <a:gd name="T37" fmla="*/ 2147483646 h 1401"/>
                      <a:gd name="T38" fmla="*/ 2147483646 w 775"/>
                      <a:gd name="T39" fmla="*/ 2147483646 h 1401"/>
                      <a:gd name="T40" fmla="*/ 2147483646 w 775"/>
                      <a:gd name="T41" fmla="*/ 2147483646 h 1401"/>
                      <a:gd name="T42" fmla="*/ 2147483646 w 775"/>
                      <a:gd name="T43" fmla="*/ 2147483646 h 1401"/>
                      <a:gd name="T44" fmla="*/ 2147483646 w 775"/>
                      <a:gd name="T45" fmla="*/ 2147483646 h 1401"/>
                      <a:gd name="T46" fmla="*/ 2147483646 w 775"/>
                      <a:gd name="T47" fmla="*/ 2147483646 h 1401"/>
                      <a:gd name="T48" fmla="*/ 2147483646 w 775"/>
                      <a:gd name="T49" fmla="*/ 2147483646 h 1401"/>
                      <a:gd name="T50" fmla="*/ 2147483646 w 775"/>
                      <a:gd name="T51" fmla="*/ 2147483646 h 1401"/>
                      <a:gd name="T52" fmla="*/ 2147483646 w 775"/>
                      <a:gd name="T53" fmla="*/ 2147483646 h 1401"/>
                      <a:gd name="T54" fmla="*/ 2147483646 w 775"/>
                      <a:gd name="T55" fmla="*/ 2147483646 h 1401"/>
                      <a:gd name="T56" fmla="*/ 2147483646 w 775"/>
                      <a:gd name="T57" fmla="*/ 2147483646 h 1401"/>
                      <a:gd name="T58" fmla="*/ 2147483646 w 775"/>
                      <a:gd name="T59" fmla="*/ 2147483646 h 1401"/>
                      <a:gd name="T60" fmla="*/ 2147483646 w 775"/>
                      <a:gd name="T61" fmla="*/ 2147483646 h 1401"/>
                      <a:gd name="T62" fmla="*/ 2147483646 w 775"/>
                      <a:gd name="T63" fmla="*/ 2147483646 h 140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775" h="1401">
                        <a:moveTo>
                          <a:pt x="534" y="198"/>
                        </a:moveTo>
                        <a:cubicBezTo>
                          <a:pt x="535" y="252"/>
                          <a:pt x="551" y="305"/>
                          <a:pt x="565" y="359"/>
                        </a:cubicBezTo>
                        <a:cubicBezTo>
                          <a:pt x="604" y="510"/>
                          <a:pt x="649" y="676"/>
                          <a:pt x="690" y="832"/>
                        </a:cubicBezTo>
                        <a:cubicBezTo>
                          <a:pt x="646" y="844"/>
                          <a:pt x="580" y="834"/>
                          <a:pt x="528" y="838"/>
                        </a:cubicBezTo>
                        <a:cubicBezTo>
                          <a:pt x="510" y="1003"/>
                          <a:pt x="540" y="1216"/>
                          <a:pt x="513" y="1373"/>
                        </a:cubicBezTo>
                        <a:cubicBezTo>
                          <a:pt x="486" y="1401"/>
                          <a:pt x="425" y="1399"/>
                          <a:pt x="404" y="1368"/>
                        </a:cubicBezTo>
                        <a:cubicBezTo>
                          <a:pt x="390" y="1226"/>
                          <a:pt x="403" y="1053"/>
                          <a:pt x="398" y="895"/>
                        </a:cubicBezTo>
                        <a:cubicBezTo>
                          <a:pt x="398" y="875"/>
                          <a:pt x="406" y="850"/>
                          <a:pt x="388" y="838"/>
                        </a:cubicBezTo>
                        <a:cubicBezTo>
                          <a:pt x="369" y="866"/>
                          <a:pt x="378" y="919"/>
                          <a:pt x="378" y="968"/>
                        </a:cubicBezTo>
                        <a:cubicBezTo>
                          <a:pt x="378" y="1056"/>
                          <a:pt x="378" y="1151"/>
                          <a:pt x="378" y="1248"/>
                        </a:cubicBezTo>
                        <a:cubicBezTo>
                          <a:pt x="378" y="1292"/>
                          <a:pt x="384" y="1351"/>
                          <a:pt x="367" y="1373"/>
                        </a:cubicBezTo>
                        <a:cubicBezTo>
                          <a:pt x="351" y="1395"/>
                          <a:pt x="291" y="1401"/>
                          <a:pt x="268" y="1378"/>
                        </a:cubicBezTo>
                        <a:cubicBezTo>
                          <a:pt x="236" y="1347"/>
                          <a:pt x="253" y="1179"/>
                          <a:pt x="253" y="1113"/>
                        </a:cubicBezTo>
                        <a:cubicBezTo>
                          <a:pt x="253" y="1008"/>
                          <a:pt x="253" y="927"/>
                          <a:pt x="253" y="838"/>
                        </a:cubicBezTo>
                        <a:cubicBezTo>
                          <a:pt x="197" y="838"/>
                          <a:pt x="142" y="838"/>
                          <a:pt x="86" y="838"/>
                        </a:cubicBezTo>
                        <a:cubicBezTo>
                          <a:pt x="140" y="624"/>
                          <a:pt x="200" y="417"/>
                          <a:pt x="248" y="198"/>
                        </a:cubicBezTo>
                        <a:cubicBezTo>
                          <a:pt x="217" y="215"/>
                          <a:pt x="211" y="260"/>
                          <a:pt x="201" y="297"/>
                        </a:cubicBezTo>
                        <a:cubicBezTo>
                          <a:pt x="191" y="332"/>
                          <a:pt x="180" y="368"/>
                          <a:pt x="169" y="406"/>
                        </a:cubicBezTo>
                        <a:cubicBezTo>
                          <a:pt x="155" y="457"/>
                          <a:pt x="137" y="592"/>
                          <a:pt x="86" y="603"/>
                        </a:cubicBezTo>
                        <a:cubicBezTo>
                          <a:pt x="60" y="609"/>
                          <a:pt x="16" y="594"/>
                          <a:pt x="8" y="567"/>
                        </a:cubicBezTo>
                        <a:cubicBezTo>
                          <a:pt x="0" y="538"/>
                          <a:pt x="33" y="466"/>
                          <a:pt x="39" y="442"/>
                        </a:cubicBezTo>
                        <a:cubicBezTo>
                          <a:pt x="67" y="344"/>
                          <a:pt x="82" y="289"/>
                          <a:pt x="107" y="203"/>
                        </a:cubicBezTo>
                        <a:cubicBezTo>
                          <a:pt x="133" y="115"/>
                          <a:pt x="161" y="26"/>
                          <a:pt x="263" y="11"/>
                        </a:cubicBezTo>
                        <a:cubicBezTo>
                          <a:pt x="311" y="3"/>
                          <a:pt x="456" y="0"/>
                          <a:pt x="518" y="11"/>
                        </a:cubicBezTo>
                        <a:cubicBezTo>
                          <a:pt x="573" y="20"/>
                          <a:pt x="621" y="62"/>
                          <a:pt x="643" y="109"/>
                        </a:cubicBezTo>
                        <a:cubicBezTo>
                          <a:pt x="657" y="140"/>
                          <a:pt x="661" y="182"/>
                          <a:pt x="674" y="224"/>
                        </a:cubicBezTo>
                        <a:cubicBezTo>
                          <a:pt x="696" y="297"/>
                          <a:pt x="718" y="362"/>
                          <a:pt x="742" y="447"/>
                        </a:cubicBezTo>
                        <a:cubicBezTo>
                          <a:pt x="751" y="480"/>
                          <a:pt x="775" y="542"/>
                          <a:pt x="768" y="567"/>
                        </a:cubicBezTo>
                        <a:cubicBezTo>
                          <a:pt x="759" y="596"/>
                          <a:pt x="714" y="609"/>
                          <a:pt x="684" y="598"/>
                        </a:cubicBezTo>
                        <a:cubicBezTo>
                          <a:pt x="639" y="581"/>
                          <a:pt x="621" y="451"/>
                          <a:pt x="606" y="401"/>
                        </a:cubicBezTo>
                        <a:cubicBezTo>
                          <a:pt x="595" y="361"/>
                          <a:pt x="585" y="325"/>
                          <a:pt x="575" y="291"/>
                        </a:cubicBezTo>
                        <a:cubicBezTo>
                          <a:pt x="565" y="258"/>
                          <a:pt x="555" y="222"/>
                          <a:pt x="534" y="19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a-IR"/>
                  </a:p>
                </p:txBody>
              </p:sp>
              <p:sp>
                <p:nvSpPr>
                  <p:cNvPr id="38" name="Freeform 17"/>
                  <p:cNvSpPr>
                    <a:spLocks/>
                  </p:cNvSpPr>
                  <p:nvPr/>
                </p:nvSpPr>
                <p:spPr bwMode="auto">
                  <a:xfrm>
                    <a:off x="3027262" y="1706555"/>
                    <a:ext cx="68692" cy="71009"/>
                  </a:xfrm>
                  <a:custGeom>
                    <a:avLst/>
                    <a:gdLst>
                      <a:gd name="T0" fmla="*/ 2147483646 w 249"/>
                      <a:gd name="T1" fmla="*/ 2147483646 h 270"/>
                      <a:gd name="T2" fmla="*/ 2147483646 w 249"/>
                      <a:gd name="T3" fmla="*/ 2147483646 h 270"/>
                      <a:gd name="T4" fmla="*/ 2147483646 w 249"/>
                      <a:gd name="T5" fmla="*/ 2147483646 h 270"/>
                      <a:gd name="T6" fmla="*/ 2147483646 w 249"/>
                      <a:gd name="T7" fmla="*/ 2147483646 h 270"/>
                      <a:gd name="T8" fmla="*/ 2147483646 w 249"/>
                      <a:gd name="T9" fmla="*/ 2147483646 h 270"/>
                      <a:gd name="T10" fmla="*/ 2147483646 w 249"/>
                      <a:gd name="T11" fmla="*/ 2147483646 h 270"/>
                      <a:gd name="T12" fmla="*/ 2147483646 w 249"/>
                      <a:gd name="T13" fmla="*/ 2147483646 h 27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9" h="270">
                        <a:moveTo>
                          <a:pt x="171" y="12"/>
                        </a:moveTo>
                        <a:cubicBezTo>
                          <a:pt x="180" y="49"/>
                          <a:pt x="225" y="68"/>
                          <a:pt x="233" y="111"/>
                        </a:cubicBezTo>
                        <a:cubicBezTo>
                          <a:pt x="249" y="198"/>
                          <a:pt x="195" y="270"/>
                          <a:pt x="93" y="257"/>
                        </a:cubicBezTo>
                        <a:cubicBezTo>
                          <a:pt x="34" y="232"/>
                          <a:pt x="0" y="163"/>
                          <a:pt x="25" y="90"/>
                        </a:cubicBezTo>
                        <a:cubicBezTo>
                          <a:pt x="38" y="52"/>
                          <a:pt x="79" y="35"/>
                          <a:pt x="93" y="7"/>
                        </a:cubicBezTo>
                        <a:cubicBezTo>
                          <a:pt x="108" y="20"/>
                          <a:pt x="120" y="0"/>
                          <a:pt x="134" y="2"/>
                        </a:cubicBezTo>
                        <a:cubicBezTo>
                          <a:pt x="145" y="3"/>
                          <a:pt x="155" y="28"/>
                          <a:pt x="17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a-IR"/>
                  </a:p>
                </p:txBody>
              </p:sp>
              <p:sp>
                <p:nvSpPr>
                  <p:cNvPr id="39" name="Freeform 18"/>
                  <p:cNvSpPr>
                    <a:spLocks/>
                  </p:cNvSpPr>
                  <p:nvPr/>
                </p:nvSpPr>
                <p:spPr bwMode="auto">
                  <a:xfrm>
                    <a:off x="2399220" y="1721174"/>
                    <a:ext cx="105764" cy="74142"/>
                  </a:xfrm>
                  <a:custGeom>
                    <a:avLst/>
                    <a:gdLst>
                      <a:gd name="T0" fmla="*/ 2147483646 w 382"/>
                      <a:gd name="T1" fmla="*/ 2147483646 h 283"/>
                      <a:gd name="T2" fmla="*/ 2147483646 w 382"/>
                      <a:gd name="T3" fmla="*/ 2147483646 h 283"/>
                      <a:gd name="T4" fmla="*/ 2147483646 w 382"/>
                      <a:gd name="T5" fmla="*/ 2147483646 h 283"/>
                      <a:gd name="T6" fmla="*/ 2147483646 w 382"/>
                      <a:gd name="T7" fmla="*/ 2147483646 h 283"/>
                      <a:gd name="T8" fmla="*/ 2147483646 w 382"/>
                      <a:gd name="T9" fmla="*/ 2147483646 h 283"/>
                      <a:gd name="T10" fmla="*/ 2147483646 w 382"/>
                      <a:gd name="T11" fmla="*/ 2147483646 h 283"/>
                      <a:gd name="T12" fmla="*/ 0 w 382"/>
                      <a:gd name="T13" fmla="*/ 2147483646 h 283"/>
                      <a:gd name="T14" fmla="*/ 2147483646 w 382"/>
                      <a:gd name="T15" fmla="*/ 2147483646 h 283"/>
                      <a:gd name="T16" fmla="*/ 2147483646 w 382"/>
                      <a:gd name="T17" fmla="*/ 2147483646 h 283"/>
                      <a:gd name="T18" fmla="*/ 2147483646 w 382"/>
                      <a:gd name="T19" fmla="*/ 2147483646 h 283"/>
                      <a:gd name="T20" fmla="*/ 2147483646 w 382"/>
                      <a:gd name="T21" fmla="*/ 2147483646 h 283"/>
                      <a:gd name="T22" fmla="*/ 2147483646 w 382"/>
                      <a:gd name="T23" fmla="*/ 2147483646 h 28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82" h="283">
                        <a:moveTo>
                          <a:pt x="312" y="113"/>
                        </a:moveTo>
                        <a:cubicBezTo>
                          <a:pt x="320" y="124"/>
                          <a:pt x="329" y="92"/>
                          <a:pt x="354" y="103"/>
                        </a:cubicBezTo>
                        <a:cubicBezTo>
                          <a:pt x="382" y="143"/>
                          <a:pt x="347" y="217"/>
                          <a:pt x="364" y="264"/>
                        </a:cubicBezTo>
                        <a:cubicBezTo>
                          <a:pt x="319" y="261"/>
                          <a:pt x="299" y="210"/>
                          <a:pt x="307" y="170"/>
                        </a:cubicBezTo>
                        <a:cubicBezTo>
                          <a:pt x="276" y="220"/>
                          <a:pt x="232" y="283"/>
                          <a:pt x="151" y="264"/>
                        </a:cubicBezTo>
                        <a:cubicBezTo>
                          <a:pt x="111" y="255"/>
                          <a:pt x="87" y="212"/>
                          <a:pt x="73" y="170"/>
                        </a:cubicBezTo>
                        <a:cubicBezTo>
                          <a:pt x="54" y="203"/>
                          <a:pt x="50" y="252"/>
                          <a:pt x="0" y="254"/>
                        </a:cubicBezTo>
                        <a:cubicBezTo>
                          <a:pt x="7" y="202"/>
                          <a:pt x="1" y="137"/>
                          <a:pt x="21" y="98"/>
                        </a:cubicBezTo>
                        <a:cubicBezTo>
                          <a:pt x="37" y="90"/>
                          <a:pt x="50" y="94"/>
                          <a:pt x="63" y="103"/>
                        </a:cubicBezTo>
                        <a:cubicBezTo>
                          <a:pt x="81" y="56"/>
                          <a:pt x="88" y="21"/>
                          <a:pt x="161" y="14"/>
                        </a:cubicBezTo>
                        <a:cubicBezTo>
                          <a:pt x="184" y="12"/>
                          <a:pt x="224" y="0"/>
                          <a:pt x="250" y="9"/>
                        </a:cubicBezTo>
                        <a:cubicBezTo>
                          <a:pt x="293" y="25"/>
                          <a:pt x="300" y="73"/>
                          <a:pt x="312" y="11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a-IR"/>
                  </a:p>
                </p:txBody>
              </p:sp>
              <p:sp>
                <p:nvSpPr>
                  <p:cNvPr id="40" name="Freeform 19"/>
                  <p:cNvSpPr>
                    <a:spLocks/>
                  </p:cNvSpPr>
                  <p:nvPr/>
                </p:nvSpPr>
                <p:spPr bwMode="auto">
                  <a:xfrm>
                    <a:off x="2988009" y="1781741"/>
                    <a:ext cx="147197" cy="290302"/>
                  </a:xfrm>
                  <a:custGeom>
                    <a:avLst/>
                    <a:gdLst>
                      <a:gd name="T0" fmla="*/ 2147483646 w 530"/>
                      <a:gd name="T1" fmla="*/ 2147483646 h 1098"/>
                      <a:gd name="T2" fmla="*/ 2147483646 w 530"/>
                      <a:gd name="T3" fmla="*/ 2147483646 h 1098"/>
                      <a:gd name="T4" fmla="*/ 2147483646 w 530"/>
                      <a:gd name="T5" fmla="*/ 2147483646 h 1098"/>
                      <a:gd name="T6" fmla="*/ 2147483646 w 530"/>
                      <a:gd name="T7" fmla="*/ 2147483646 h 1098"/>
                      <a:gd name="T8" fmla="*/ 2147483646 w 530"/>
                      <a:gd name="T9" fmla="*/ 2147483646 h 1098"/>
                      <a:gd name="T10" fmla="*/ 2147483646 w 530"/>
                      <a:gd name="T11" fmla="*/ 2147483646 h 1098"/>
                      <a:gd name="T12" fmla="*/ 2147483646 w 530"/>
                      <a:gd name="T13" fmla="*/ 2147483646 h 1098"/>
                      <a:gd name="T14" fmla="*/ 2147483646 w 530"/>
                      <a:gd name="T15" fmla="*/ 2147483646 h 1098"/>
                      <a:gd name="T16" fmla="*/ 2147483646 w 530"/>
                      <a:gd name="T17" fmla="*/ 2147483646 h 1098"/>
                      <a:gd name="T18" fmla="*/ 2147483646 w 530"/>
                      <a:gd name="T19" fmla="*/ 2147483646 h 1098"/>
                      <a:gd name="T20" fmla="*/ 2147483646 w 530"/>
                      <a:gd name="T21" fmla="*/ 2147483646 h 1098"/>
                      <a:gd name="T22" fmla="*/ 2147483646 w 530"/>
                      <a:gd name="T23" fmla="*/ 2147483646 h 1098"/>
                      <a:gd name="T24" fmla="*/ 2147483646 w 530"/>
                      <a:gd name="T25" fmla="*/ 2147483646 h 1098"/>
                      <a:gd name="T26" fmla="*/ 2147483646 w 530"/>
                      <a:gd name="T27" fmla="*/ 2147483646 h 1098"/>
                      <a:gd name="T28" fmla="*/ 2147483646 w 530"/>
                      <a:gd name="T29" fmla="*/ 2147483646 h 1098"/>
                      <a:gd name="T30" fmla="*/ 2147483646 w 530"/>
                      <a:gd name="T31" fmla="*/ 2147483646 h 1098"/>
                      <a:gd name="T32" fmla="*/ 2147483646 w 530"/>
                      <a:gd name="T33" fmla="*/ 2147483646 h 1098"/>
                      <a:gd name="T34" fmla="*/ 2147483646 w 530"/>
                      <a:gd name="T35" fmla="*/ 2147483646 h 1098"/>
                      <a:gd name="T36" fmla="*/ 2147483646 w 530"/>
                      <a:gd name="T37" fmla="*/ 2147483646 h 1098"/>
                      <a:gd name="T38" fmla="*/ 2147483646 w 530"/>
                      <a:gd name="T39" fmla="*/ 2147483646 h 1098"/>
                      <a:gd name="T40" fmla="*/ 2147483646 w 530"/>
                      <a:gd name="T41" fmla="*/ 2147483646 h 1098"/>
                      <a:gd name="T42" fmla="*/ 2147483646 w 530"/>
                      <a:gd name="T43" fmla="*/ 2147483646 h 1098"/>
                      <a:gd name="T44" fmla="*/ 2147483646 w 530"/>
                      <a:gd name="T45" fmla="*/ 2147483646 h 1098"/>
                      <a:gd name="T46" fmla="*/ 2147483646 w 530"/>
                      <a:gd name="T47" fmla="*/ 2147483646 h 1098"/>
                      <a:gd name="T48" fmla="*/ 2147483646 w 530"/>
                      <a:gd name="T49" fmla="*/ 2147483646 h 1098"/>
                      <a:gd name="T50" fmla="*/ 2147483646 w 530"/>
                      <a:gd name="T51" fmla="*/ 2147483646 h 1098"/>
                      <a:gd name="T52" fmla="*/ 2147483646 w 530"/>
                      <a:gd name="T53" fmla="*/ 2147483646 h 1098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0" t="0" r="r" b="b"/>
                    <a:pathLst>
                      <a:path w="530" h="1098">
                        <a:moveTo>
                          <a:pt x="419" y="155"/>
                        </a:moveTo>
                        <a:cubicBezTo>
                          <a:pt x="399" y="166"/>
                          <a:pt x="409" y="195"/>
                          <a:pt x="408" y="212"/>
                        </a:cubicBezTo>
                        <a:cubicBezTo>
                          <a:pt x="404" y="435"/>
                          <a:pt x="410" y="673"/>
                          <a:pt x="408" y="909"/>
                        </a:cubicBezTo>
                        <a:cubicBezTo>
                          <a:pt x="408" y="983"/>
                          <a:pt x="419" y="1086"/>
                          <a:pt x="351" y="1091"/>
                        </a:cubicBezTo>
                        <a:cubicBezTo>
                          <a:pt x="256" y="1098"/>
                          <a:pt x="284" y="932"/>
                          <a:pt x="284" y="836"/>
                        </a:cubicBezTo>
                        <a:cubicBezTo>
                          <a:pt x="284" y="742"/>
                          <a:pt x="292" y="645"/>
                          <a:pt x="284" y="550"/>
                        </a:cubicBezTo>
                        <a:cubicBezTo>
                          <a:pt x="283" y="545"/>
                          <a:pt x="291" y="521"/>
                          <a:pt x="273" y="524"/>
                        </a:cubicBezTo>
                        <a:cubicBezTo>
                          <a:pt x="245" y="528"/>
                          <a:pt x="258" y="568"/>
                          <a:pt x="258" y="587"/>
                        </a:cubicBezTo>
                        <a:cubicBezTo>
                          <a:pt x="255" y="654"/>
                          <a:pt x="258" y="728"/>
                          <a:pt x="258" y="805"/>
                        </a:cubicBezTo>
                        <a:cubicBezTo>
                          <a:pt x="258" y="880"/>
                          <a:pt x="277" y="1051"/>
                          <a:pt x="237" y="1081"/>
                        </a:cubicBezTo>
                        <a:cubicBezTo>
                          <a:pt x="224" y="1090"/>
                          <a:pt x="179" y="1095"/>
                          <a:pt x="159" y="1081"/>
                        </a:cubicBezTo>
                        <a:cubicBezTo>
                          <a:pt x="126" y="1056"/>
                          <a:pt x="138" y="915"/>
                          <a:pt x="138" y="857"/>
                        </a:cubicBezTo>
                        <a:cubicBezTo>
                          <a:pt x="138" y="645"/>
                          <a:pt x="138" y="466"/>
                          <a:pt x="138" y="259"/>
                        </a:cubicBezTo>
                        <a:cubicBezTo>
                          <a:pt x="138" y="239"/>
                          <a:pt x="140" y="218"/>
                          <a:pt x="138" y="196"/>
                        </a:cubicBezTo>
                        <a:cubicBezTo>
                          <a:pt x="137" y="185"/>
                          <a:pt x="147" y="154"/>
                          <a:pt x="122" y="155"/>
                        </a:cubicBezTo>
                        <a:cubicBezTo>
                          <a:pt x="103" y="161"/>
                          <a:pt x="112" y="189"/>
                          <a:pt x="112" y="202"/>
                        </a:cubicBezTo>
                        <a:cubicBezTo>
                          <a:pt x="111" y="250"/>
                          <a:pt x="112" y="302"/>
                          <a:pt x="112" y="358"/>
                        </a:cubicBezTo>
                        <a:cubicBezTo>
                          <a:pt x="112" y="430"/>
                          <a:pt x="124" y="527"/>
                          <a:pt x="70" y="529"/>
                        </a:cubicBezTo>
                        <a:cubicBezTo>
                          <a:pt x="17" y="532"/>
                          <a:pt x="24" y="448"/>
                          <a:pt x="24" y="347"/>
                        </a:cubicBezTo>
                        <a:cubicBezTo>
                          <a:pt x="24" y="196"/>
                          <a:pt x="0" y="33"/>
                          <a:pt x="117" y="9"/>
                        </a:cubicBezTo>
                        <a:cubicBezTo>
                          <a:pt x="160" y="0"/>
                          <a:pt x="246" y="9"/>
                          <a:pt x="284" y="9"/>
                        </a:cubicBezTo>
                        <a:cubicBezTo>
                          <a:pt x="358" y="9"/>
                          <a:pt x="438" y="0"/>
                          <a:pt x="476" y="35"/>
                        </a:cubicBezTo>
                        <a:cubicBezTo>
                          <a:pt x="530" y="86"/>
                          <a:pt x="518" y="214"/>
                          <a:pt x="518" y="347"/>
                        </a:cubicBezTo>
                        <a:cubicBezTo>
                          <a:pt x="518" y="438"/>
                          <a:pt x="526" y="533"/>
                          <a:pt x="471" y="529"/>
                        </a:cubicBezTo>
                        <a:cubicBezTo>
                          <a:pt x="418" y="525"/>
                          <a:pt x="434" y="425"/>
                          <a:pt x="434" y="352"/>
                        </a:cubicBezTo>
                        <a:cubicBezTo>
                          <a:pt x="434" y="319"/>
                          <a:pt x="434" y="279"/>
                          <a:pt x="434" y="243"/>
                        </a:cubicBezTo>
                        <a:cubicBezTo>
                          <a:pt x="434" y="209"/>
                          <a:pt x="446" y="165"/>
                          <a:pt x="419" y="15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a-IR"/>
                  </a:p>
                </p:txBody>
              </p:sp>
              <p:sp>
                <p:nvSpPr>
                  <p:cNvPr id="41" name="Freeform 20"/>
                  <p:cNvSpPr>
                    <a:spLocks/>
                  </p:cNvSpPr>
                  <p:nvPr/>
                </p:nvSpPr>
                <p:spPr bwMode="auto">
                  <a:xfrm>
                    <a:off x="2371962" y="1796360"/>
                    <a:ext cx="158100" cy="280904"/>
                  </a:xfrm>
                  <a:custGeom>
                    <a:avLst/>
                    <a:gdLst>
                      <a:gd name="T0" fmla="*/ 2147483646 w 572"/>
                      <a:gd name="T1" fmla="*/ 2147483646 h 1064"/>
                      <a:gd name="T2" fmla="*/ 2147483646 w 572"/>
                      <a:gd name="T3" fmla="*/ 2147483646 h 1064"/>
                      <a:gd name="T4" fmla="*/ 2147483646 w 572"/>
                      <a:gd name="T5" fmla="*/ 2147483646 h 1064"/>
                      <a:gd name="T6" fmla="*/ 0 w 572"/>
                      <a:gd name="T7" fmla="*/ 2147483646 h 1064"/>
                      <a:gd name="T8" fmla="*/ 2147483646 w 572"/>
                      <a:gd name="T9" fmla="*/ 2147483646 h 1064"/>
                      <a:gd name="T10" fmla="*/ 2147483646 w 572"/>
                      <a:gd name="T11" fmla="*/ 2147483646 h 1064"/>
                      <a:gd name="T12" fmla="*/ 2147483646 w 572"/>
                      <a:gd name="T13" fmla="*/ 2147483646 h 1064"/>
                      <a:gd name="T14" fmla="*/ 2147483646 w 572"/>
                      <a:gd name="T15" fmla="*/ 2147483646 h 1064"/>
                      <a:gd name="T16" fmla="*/ 2147483646 w 572"/>
                      <a:gd name="T17" fmla="*/ 2147483646 h 1064"/>
                      <a:gd name="T18" fmla="*/ 2147483646 w 572"/>
                      <a:gd name="T19" fmla="*/ 2147483646 h 1064"/>
                      <a:gd name="T20" fmla="*/ 2147483646 w 572"/>
                      <a:gd name="T21" fmla="*/ 2147483646 h 1064"/>
                      <a:gd name="T22" fmla="*/ 2147483646 w 572"/>
                      <a:gd name="T23" fmla="*/ 2147483646 h 1064"/>
                      <a:gd name="T24" fmla="*/ 2147483646 w 572"/>
                      <a:gd name="T25" fmla="*/ 2147483646 h 1064"/>
                      <a:gd name="T26" fmla="*/ 2147483646 w 572"/>
                      <a:gd name="T27" fmla="*/ 2147483646 h 1064"/>
                      <a:gd name="T28" fmla="*/ 2147483646 w 572"/>
                      <a:gd name="T29" fmla="*/ 2147483646 h 1064"/>
                      <a:gd name="T30" fmla="*/ 2147483646 w 572"/>
                      <a:gd name="T31" fmla="*/ 2147483646 h 1064"/>
                      <a:gd name="T32" fmla="*/ 2147483646 w 572"/>
                      <a:gd name="T33" fmla="*/ 2147483646 h 1064"/>
                      <a:gd name="T34" fmla="*/ 2147483646 w 572"/>
                      <a:gd name="T35" fmla="*/ 2147483646 h 1064"/>
                      <a:gd name="T36" fmla="*/ 2147483646 w 572"/>
                      <a:gd name="T37" fmla="*/ 2147483646 h 1064"/>
                      <a:gd name="T38" fmla="*/ 2147483646 w 572"/>
                      <a:gd name="T39" fmla="*/ 2147483646 h 1064"/>
                      <a:gd name="T40" fmla="*/ 2147483646 w 572"/>
                      <a:gd name="T41" fmla="*/ 2147483646 h 1064"/>
                      <a:gd name="T42" fmla="*/ 2147483646 w 572"/>
                      <a:gd name="T43" fmla="*/ 2147483646 h 1064"/>
                      <a:gd name="T44" fmla="*/ 2147483646 w 572"/>
                      <a:gd name="T45" fmla="*/ 2147483646 h 1064"/>
                      <a:gd name="T46" fmla="*/ 2147483646 w 572"/>
                      <a:gd name="T47" fmla="*/ 2147483646 h 1064"/>
                      <a:gd name="T48" fmla="*/ 2147483646 w 572"/>
                      <a:gd name="T49" fmla="*/ 2147483646 h 1064"/>
                      <a:gd name="T50" fmla="*/ 2147483646 w 572"/>
                      <a:gd name="T51" fmla="*/ 2147483646 h 1064"/>
                      <a:gd name="T52" fmla="*/ 2147483646 w 572"/>
                      <a:gd name="T53" fmla="*/ 2147483646 h 1064"/>
                      <a:gd name="T54" fmla="*/ 2147483646 w 572"/>
                      <a:gd name="T55" fmla="*/ 2147483646 h 106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0" t="0" r="r" b="b"/>
                    <a:pathLst>
                      <a:path w="572" h="1064">
                        <a:moveTo>
                          <a:pt x="182" y="152"/>
                        </a:moveTo>
                        <a:cubicBezTo>
                          <a:pt x="157" y="159"/>
                          <a:pt x="156" y="197"/>
                          <a:pt x="146" y="230"/>
                        </a:cubicBezTo>
                        <a:cubicBezTo>
                          <a:pt x="138" y="255"/>
                          <a:pt x="128" y="283"/>
                          <a:pt x="120" y="313"/>
                        </a:cubicBezTo>
                        <a:cubicBezTo>
                          <a:pt x="98" y="392"/>
                          <a:pt x="83" y="512"/>
                          <a:pt x="0" y="443"/>
                        </a:cubicBezTo>
                        <a:cubicBezTo>
                          <a:pt x="1" y="383"/>
                          <a:pt x="22" y="316"/>
                          <a:pt x="42" y="251"/>
                        </a:cubicBezTo>
                        <a:cubicBezTo>
                          <a:pt x="50" y="222"/>
                          <a:pt x="64" y="193"/>
                          <a:pt x="73" y="162"/>
                        </a:cubicBezTo>
                        <a:cubicBezTo>
                          <a:pt x="92" y="97"/>
                          <a:pt x="104" y="26"/>
                          <a:pt x="177" y="11"/>
                        </a:cubicBezTo>
                        <a:cubicBezTo>
                          <a:pt x="230" y="0"/>
                          <a:pt x="376" y="4"/>
                          <a:pt x="411" y="17"/>
                        </a:cubicBezTo>
                        <a:cubicBezTo>
                          <a:pt x="486" y="43"/>
                          <a:pt x="506" y="170"/>
                          <a:pt x="531" y="256"/>
                        </a:cubicBezTo>
                        <a:cubicBezTo>
                          <a:pt x="548" y="316"/>
                          <a:pt x="571" y="374"/>
                          <a:pt x="572" y="433"/>
                        </a:cubicBezTo>
                        <a:cubicBezTo>
                          <a:pt x="566" y="456"/>
                          <a:pt x="548" y="466"/>
                          <a:pt x="526" y="464"/>
                        </a:cubicBezTo>
                        <a:cubicBezTo>
                          <a:pt x="452" y="458"/>
                          <a:pt x="447" y="201"/>
                          <a:pt x="401" y="157"/>
                        </a:cubicBezTo>
                        <a:cubicBezTo>
                          <a:pt x="400" y="198"/>
                          <a:pt x="412" y="242"/>
                          <a:pt x="422" y="282"/>
                        </a:cubicBezTo>
                        <a:cubicBezTo>
                          <a:pt x="451" y="397"/>
                          <a:pt x="491" y="519"/>
                          <a:pt x="515" y="641"/>
                        </a:cubicBezTo>
                        <a:cubicBezTo>
                          <a:pt x="475" y="641"/>
                          <a:pt x="435" y="641"/>
                          <a:pt x="396" y="641"/>
                        </a:cubicBezTo>
                        <a:cubicBezTo>
                          <a:pt x="386" y="703"/>
                          <a:pt x="390" y="779"/>
                          <a:pt x="390" y="854"/>
                        </a:cubicBezTo>
                        <a:cubicBezTo>
                          <a:pt x="390" y="928"/>
                          <a:pt x="401" y="1005"/>
                          <a:pt x="375" y="1057"/>
                        </a:cubicBezTo>
                        <a:cubicBezTo>
                          <a:pt x="357" y="1064"/>
                          <a:pt x="325" y="1064"/>
                          <a:pt x="307" y="1057"/>
                        </a:cubicBezTo>
                        <a:cubicBezTo>
                          <a:pt x="281" y="1003"/>
                          <a:pt x="292" y="929"/>
                          <a:pt x="292" y="854"/>
                        </a:cubicBezTo>
                        <a:cubicBezTo>
                          <a:pt x="292" y="782"/>
                          <a:pt x="292" y="708"/>
                          <a:pt x="292" y="641"/>
                        </a:cubicBezTo>
                        <a:cubicBezTo>
                          <a:pt x="272" y="645"/>
                          <a:pt x="282" y="674"/>
                          <a:pt x="281" y="688"/>
                        </a:cubicBezTo>
                        <a:cubicBezTo>
                          <a:pt x="280" y="739"/>
                          <a:pt x="281" y="796"/>
                          <a:pt x="281" y="854"/>
                        </a:cubicBezTo>
                        <a:cubicBezTo>
                          <a:pt x="281" y="930"/>
                          <a:pt x="292" y="1006"/>
                          <a:pt x="266" y="1057"/>
                        </a:cubicBezTo>
                        <a:cubicBezTo>
                          <a:pt x="248" y="1064"/>
                          <a:pt x="215" y="1064"/>
                          <a:pt x="198" y="1057"/>
                        </a:cubicBezTo>
                        <a:cubicBezTo>
                          <a:pt x="172" y="1003"/>
                          <a:pt x="182" y="929"/>
                          <a:pt x="182" y="854"/>
                        </a:cubicBezTo>
                        <a:cubicBezTo>
                          <a:pt x="182" y="782"/>
                          <a:pt x="182" y="708"/>
                          <a:pt x="182" y="641"/>
                        </a:cubicBezTo>
                        <a:cubicBezTo>
                          <a:pt x="141" y="641"/>
                          <a:pt x="99" y="641"/>
                          <a:pt x="58" y="641"/>
                        </a:cubicBezTo>
                        <a:cubicBezTo>
                          <a:pt x="98" y="476"/>
                          <a:pt x="141" y="315"/>
                          <a:pt x="182" y="15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a-IR"/>
                  </a:p>
                </p:txBody>
              </p:sp>
            </p:grpSp>
          </p:grpSp>
          <p:grpSp>
            <p:nvGrpSpPr>
              <p:cNvPr id="9" name="Group 13"/>
              <p:cNvGrpSpPr>
                <a:grpSpLocks/>
              </p:cNvGrpSpPr>
              <p:nvPr/>
            </p:nvGrpSpPr>
            <p:grpSpPr bwMode="auto">
              <a:xfrm>
                <a:off x="2423729" y="3174941"/>
                <a:ext cx="1060100" cy="1060100"/>
                <a:chOff x="2561111" y="3326894"/>
                <a:chExt cx="1060100" cy="1060100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560638" y="3327437"/>
                  <a:ext cx="1060450" cy="10597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16BA1">
                        <a:shade val="30000"/>
                        <a:satMod val="115000"/>
                      </a:srgbClr>
                    </a:gs>
                    <a:gs pos="40000">
                      <a:srgbClr val="016BA1">
                        <a:shade val="67500"/>
                        <a:satMod val="115000"/>
                      </a:srgbClr>
                    </a:gs>
                    <a:gs pos="61000">
                      <a:srgbClr val="016BA1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accent6">
                      <a:lumMod val="40000"/>
                      <a:lumOff val="60000"/>
                      <a:alpha val="47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82124" tIns="41061" rIns="82124" bIns="41061" anchor="ctr"/>
                <a:lstStyle>
                  <a:lvl1pPr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defRPr/>
                  </a:pPr>
                  <a:endParaRPr lang="en-US" altLang="en-US" sz="160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1" name="Freeform 20"/>
                <p:cNvSpPr>
                  <a:spLocks noEditPoints="1"/>
                </p:cNvSpPr>
                <p:nvPr/>
              </p:nvSpPr>
              <p:spPr bwMode="auto">
                <a:xfrm>
                  <a:off x="2760713" y="3571057"/>
                  <a:ext cx="660897" cy="571775"/>
                </a:xfrm>
                <a:custGeom>
                  <a:avLst/>
                  <a:gdLst>
                    <a:gd name="T0" fmla="*/ 2147483646 w 7549"/>
                    <a:gd name="T1" fmla="*/ 2147483646 h 7308"/>
                    <a:gd name="T2" fmla="*/ 2147483646 w 7549"/>
                    <a:gd name="T3" fmla="*/ 2147483646 h 7308"/>
                    <a:gd name="T4" fmla="*/ 2147483646 w 7549"/>
                    <a:gd name="T5" fmla="*/ 2147483646 h 7308"/>
                    <a:gd name="T6" fmla="*/ 2147483646 w 7549"/>
                    <a:gd name="T7" fmla="*/ 2147483646 h 7308"/>
                    <a:gd name="T8" fmla="*/ 2147483646 w 7549"/>
                    <a:gd name="T9" fmla="*/ 2147483646 h 7308"/>
                    <a:gd name="T10" fmla="*/ 2147483646 w 7549"/>
                    <a:gd name="T11" fmla="*/ 2147483646 h 7308"/>
                    <a:gd name="T12" fmla="*/ 2147483646 w 7549"/>
                    <a:gd name="T13" fmla="*/ 2147483646 h 7308"/>
                    <a:gd name="T14" fmla="*/ 2147483646 w 7549"/>
                    <a:gd name="T15" fmla="*/ 2147483646 h 7308"/>
                    <a:gd name="T16" fmla="*/ 2147483646 w 7549"/>
                    <a:gd name="T17" fmla="*/ 2147483646 h 7308"/>
                    <a:gd name="T18" fmla="*/ 2147483646 w 7549"/>
                    <a:gd name="T19" fmla="*/ 2147483646 h 7308"/>
                    <a:gd name="T20" fmla="*/ 2147483646 w 7549"/>
                    <a:gd name="T21" fmla="*/ 2147483646 h 7308"/>
                    <a:gd name="T22" fmla="*/ 2147483646 w 7549"/>
                    <a:gd name="T23" fmla="*/ 2147483646 h 7308"/>
                    <a:gd name="T24" fmla="*/ 2147483646 w 7549"/>
                    <a:gd name="T25" fmla="*/ 2147483646 h 7308"/>
                    <a:gd name="T26" fmla="*/ 2147483646 w 7549"/>
                    <a:gd name="T27" fmla="*/ 2147483646 h 7308"/>
                    <a:gd name="T28" fmla="*/ 2147483646 w 7549"/>
                    <a:gd name="T29" fmla="*/ 2147483646 h 7308"/>
                    <a:gd name="T30" fmla="*/ 2147483646 w 7549"/>
                    <a:gd name="T31" fmla="*/ 2147483646 h 7308"/>
                    <a:gd name="T32" fmla="*/ 2147483646 w 7549"/>
                    <a:gd name="T33" fmla="*/ 2147483646 h 7308"/>
                    <a:gd name="T34" fmla="*/ 2147483646 w 7549"/>
                    <a:gd name="T35" fmla="*/ 2147483646 h 7308"/>
                    <a:gd name="T36" fmla="*/ 2147483646 w 7549"/>
                    <a:gd name="T37" fmla="*/ 2147483646 h 7308"/>
                    <a:gd name="T38" fmla="*/ 2147483646 w 7549"/>
                    <a:gd name="T39" fmla="*/ 2147483646 h 7308"/>
                    <a:gd name="T40" fmla="*/ 2147483646 w 7549"/>
                    <a:gd name="T41" fmla="*/ 2147483646 h 7308"/>
                    <a:gd name="T42" fmla="*/ 2147483646 w 7549"/>
                    <a:gd name="T43" fmla="*/ 2147483646 h 7308"/>
                    <a:gd name="T44" fmla="*/ 2147483646 w 7549"/>
                    <a:gd name="T45" fmla="*/ 2147483646 h 7308"/>
                    <a:gd name="T46" fmla="*/ 2147483646 w 7549"/>
                    <a:gd name="T47" fmla="*/ 2147483646 h 7308"/>
                    <a:gd name="T48" fmla="*/ 2147483646 w 7549"/>
                    <a:gd name="T49" fmla="*/ 2147483646 h 7308"/>
                    <a:gd name="T50" fmla="*/ 2147483646 w 7549"/>
                    <a:gd name="T51" fmla="*/ 2147483646 h 7308"/>
                    <a:gd name="T52" fmla="*/ 2147483646 w 7549"/>
                    <a:gd name="T53" fmla="*/ 2147483646 h 7308"/>
                    <a:gd name="T54" fmla="*/ 2147483646 w 7549"/>
                    <a:gd name="T55" fmla="*/ 2147483646 h 7308"/>
                    <a:gd name="T56" fmla="*/ 2147483646 w 7549"/>
                    <a:gd name="T57" fmla="*/ 2147483646 h 7308"/>
                    <a:gd name="T58" fmla="*/ 2147483646 w 7549"/>
                    <a:gd name="T59" fmla="*/ 2147483646 h 7308"/>
                    <a:gd name="T60" fmla="*/ 2147483646 w 7549"/>
                    <a:gd name="T61" fmla="*/ 2147483646 h 7308"/>
                    <a:gd name="T62" fmla="*/ 2147483646 w 7549"/>
                    <a:gd name="T63" fmla="*/ 2147483646 h 7308"/>
                    <a:gd name="T64" fmla="*/ 2147483646 w 7549"/>
                    <a:gd name="T65" fmla="*/ 2147483646 h 7308"/>
                    <a:gd name="T66" fmla="*/ 2147483646 w 7549"/>
                    <a:gd name="T67" fmla="*/ 2147483646 h 7308"/>
                    <a:gd name="T68" fmla="*/ 2147483646 w 7549"/>
                    <a:gd name="T69" fmla="*/ 2147483646 h 7308"/>
                    <a:gd name="T70" fmla="*/ 2147483646 w 7549"/>
                    <a:gd name="T71" fmla="*/ 2147483646 h 7308"/>
                    <a:gd name="T72" fmla="*/ 2147483646 w 7549"/>
                    <a:gd name="T73" fmla="*/ 2147483646 h 7308"/>
                    <a:gd name="T74" fmla="*/ 2147483646 w 7549"/>
                    <a:gd name="T75" fmla="*/ 2147483646 h 7308"/>
                    <a:gd name="T76" fmla="*/ 2147483646 w 7549"/>
                    <a:gd name="T77" fmla="*/ 2147483646 h 7308"/>
                    <a:gd name="T78" fmla="*/ 2147483646 w 7549"/>
                    <a:gd name="T79" fmla="*/ 2147483646 h 7308"/>
                    <a:gd name="T80" fmla="*/ 2147483646 w 7549"/>
                    <a:gd name="T81" fmla="*/ 2147483646 h 7308"/>
                    <a:gd name="T82" fmla="*/ 2147483646 w 7549"/>
                    <a:gd name="T83" fmla="*/ 2147483646 h 7308"/>
                    <a:gd name="T84" fmla="*/ 2147483646 w 7549"/>
                    <a:gd name="T85" fmla="*/ 2147483646 h 7308"/>
                    <a:gd name="T86" fmla="*/ 2147483646 w 7549"/>
                    <a:gd name="T87" fmla="*/ 2147483646 h 7308"/>
                    <a:gd name="T88" fmla="*/ 2147483646 w 7549"/>
                    <a:gd name="T89" fmla="*/ 2147483646 h 7308"/>
                    <a:gd name="T90" fmla="*/ 2147483646 w 7549"/>
                    <a:gd name="T91" fmla="*/ 2147483646 h 7308"/>
                    <a:gd name="T92" fmla="*/ 2147483646 w 7549"/>
                    <a:gd name="T93" fmla="*/ 2147483646 h 7308"/>
                    <a:gd name="T94" fmla="*/ 2147483646 w 7549"/>
                    <a:gd name="T95" fmla="*/ 2147483646 h 7308"/>
                    <a:gd name="T96" fmla="*/ 2147483646 w 7549"/>
                    <a:gd name="T97" fmla="*/ 2147483646 h 7308"/>
                    <a:gd name="T98" fmla="*/ 2147483646 w 7549"/>
                    <a:gd name="T99" fmla="*/ 2147483646 h 7308"/>
                    <a:gd name="T100" fmla="*/ 2147483646 w 7549"/>
                    <a:gd name="T101" fmla="*/ 2147483646 h 7308"/>
                    <a:gd name="T102" fmla="*/ 2147483646 w 7549"/>
                    <a:gd name="T103" fmla="*/ 2147483646 h 7308"/>
                    <a:gd name="T104" fmla="*/ 2147483646 w 7549"/>
                    <a:gd name="T105" fmla="*/ 2147483646 h 7308"/>
                    <a:gd name="T106" fmla="*/ 2147483646 w 7549"/>
                    <a:gd name="T107" fmla="*/ 2147483646 h 7308"/>
                    <a:gd name="T108" fmla="*/ 2147483646 w 7549"/>
                    <a:gd name="T109" fmla="*/ 2147483646 h 7308"/>
                    <a:gd name="T110" fmla="*/ 2147483646 w 7549"/>
                    <a:gd name="T111" fmla="*/ 2147483646 h 7308"/>
                    <a:gd name="T112" fmla="*/ 2147483646 w 7549"/>
                    <a:gd name="T113" fmla="*/ 2147483646 h 7308"/>
                    <a:gd name="T114" fmla="*/ 2147483646 w 7549"/>
                    <a:gd name="T115" fmla="*/ 2147483646 h 7308"/>
                    <a:gd name="T116" fmla="*/ 2147483646 w 7549"/>
                    <a:gd name="T117" fmla="*/ 2147483646 h 730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7549" h="7308">
                      <a:moveTo>
                        <a:pt x="6800" y="3789"/>
                      </a:moveTo>
                      <a:cubicBezTo>
                        <a:pt x="6800" y="3615"/>
                        <a:pt x="6659" y="3474"/>
                        <a:pt x="6485" y="3474"/>
                      </a:cubicBezTo>
                      <a:cubicBezTo>
                        <a:pt x="5334" y="3474"/>
                        <a:pt x="5334" y="3474"/>
                        <a:pt x="5334" y="3474"/>
                      </a:cubicBezTo>
                      <a:cubicBezTo>
                        <a:pt x="5160" y="3474"/>
                        <a:pt x="5018" y="3615"/>
                        <a:pt x="5018" y="3789"/>
                      </a:cubicBezTo>
                      <a:cubicBezTo>
                        <a:pt x="5018" y="7000"/>
                        <a:pt x="5018" y="7000"/>
                        <a:pt x="5018" y="7000"/>
                      </a:cubicBezTo>
                      <a:cubicBezTo>
                        <a:pt x="4665" y="7000"/>
                        <a:pt x="4665" y="7000"/>
                        <a:pt x="4665" y="7000"/>
                      </a:cubicBezTo>
                      <a:cubicBezTo>
                        <a:pt x="4665" y="4759"/>
                        <a:pt x="4665" y="4759"/>
                        <a:pt x="4665" y="4759"/>
                      </a:cubicBezTo>
                      <a:cubicBezTo>
                        <a:pt x="4665" y="4585"/>
                        <a:pt x="4524" y="4444"/>
                        <a:pt x="4350" y="4444"/>
                      </a:cubicBezTo>
                      <a:cubicBezTo>
                        <a:pt x="3199" y="4444"/>
                        <a:pt x="3199" y="4444"/>
                        <a:pt x="3199" y="4444"/>
                      </a:cubicBezTo>
                      <a:cubicBezTo>
                        <a:pt x="3025" y="4444"/>
                        <a:pt x="2883" y="4585"/>
                        <a:pt x="2883" y="4759"/>
                      </a:cubicBezTo>
                      <a:cubicBezTo>
                        <a:pt x="2883" y="7000"/>
                        <a:pt x="2883" y="7000"/>
                        <a:pt x="2883" y="7000"/>
                      </a:cubicBezTo>
                      <a:cubicBezTo>
                        <a:pt x="2530" y="7000"/>
                        <a:pt x="2530" y="7000"/>
                        <a:pt x="2530" y="7000"/>
                      </a:cubicBezTo>
                      <a:cubicBezTo>
                        <a:pt x="2530" y="5466"/>
                        <a:pt x="2530" y="5466"/>
                        <a:pt x="2530" y="5466"/>
                      </a:cubicBezTo>
                      <a:cubicBezTo>
                        <a:pt x="2530" y="5292"/>
                        <a:pt x="2389" y="5150"/>
                        <a:pt x="2215" y="5150"/>
                      </a:cubicBezTo>
                      <a:cubicBezTo>
                        <a:pt x="1064" y="5150"/>
                        <a:pt x="1064" y="5150"/>
                        <a:pt x="1064" y="5150"/>
                      </a:cubicBezTo>
                      <a:cubicBezTo>
                        <a:pt x="890" y="5150"/>
                        <a:pt x="748" y="5292"/>
                        <a:pt x="748" y="5466"/>
                      </a:cubicBezTo>
                      <a:cubicBezTo>
                        <a:pt x="748" y="7000"/>
                        <a:pt x="748" y="7000"/>
                        <a:pt x="748" y="7000"/>
                      </a:cubicBezTo>
                      <a:cubicBezTo>
                        <a:pt x="251" y="7000"/>
                        <a:pt x="251" y="7000"/>
                        <a:pt x="251" y="7000"/>
                      </a:cubicBezTo>
                      <a:cubicBezTo>
                        <a:pt x="251" y="7308"/>
                        <a:pt x="251" y="7308"/>
                        <a:pt x="251" y="7308"/>
                      </a:cubicBezTo>
                      <a:cubicBezTo>
                        <a:pt x="7298" y="7308"/>
                        <a:pt x="7298" y="7308"/>
                        <a:pt x="7298" y="7308"/>
                      </a:cubicBezTo>
                      <a:cubicBezTo>
                        <a:pt x="7298" y="7000"/>
                        <a:pt x="7298" y="7000"/>
                        <a:pt x="7298" y="7000"/>
                      </a:cubicBezTo>
                      <a:cubicBezTo>
                        <a:pt x="6800" y="7000"/>
                        <a:pt x="6800" y="7000"/>
                        <a:pt x="6800" y="7000"/>
                      </a:cubicBezTo>
                      <a:lnTo>
                        <a:pt x="6800" y="3789"/>
                      </a:lnTo>
                      <a:close/>
                      <a:moveTo>
                        <a:pt x="5018" y="41"/>
                      </a:moveTo>
                      <a:cubicBezTo>
                        <a:pt x="5747" y="770"/>
                        <a:pt x="5747" y="770"/>
                        <a:pt x="5747" y="770"/>
                      </a:cubicBezTo>
                      <a:cubicBezTo>
                        <a:pt x="5037" y="1629"/>
                        <a:pt x="4182" y="2402"/>
                        <a:pt x="3231" y="3055"/>
                      </a:cubicBezTo>
                      <a:cubicBezTo>
                        <a:pt x="2743" y="3390"/>
                        <a:pt x="2229" y="3695"/>
                        <a:pt x="1690" y="3958"/>
                      </a:cubicBezTo>
                      <a:cubicBezTo>
                        <a:pt x="1152" y="4220"/>
                        <a:pt x="590" y="4445"/>
                        <a:pt x="0" y="4597"/>
                      </a:cubicBezTo>
                      <a:cubicBezTo>
                        <a:pt x="609" y="4567"/>
                        <a:pt x="1219" y="4459"/>
                        <a:pt x="1818" y="4306"/>
                      </a:cubicBezTo>
                      <a:cubicBezTo>
                        <a:pt x="2418" y="4152"/>
                        <a:pt x="3008" y="3950"/>
                        <a:pt x="3585" y="3707"/>
                      </a:cubicBezTo>
                      <a:cubicBezTo>
                        <a:pt x="4714" y="3230"/>
                        <a:pt x="5796" y="2601"/>
                        <a:pt x="6784" y="1807"/>
                      </a:cubicBezTo>
                      <a:cubicBezTo>
                        <a:pt x="7549" y="2572"/>
                        <a:pt x="7549" y="2572"/>
                        <a:pt x="7549" y="2572"/>
                      </a:cubicBezTo>
                      <a:cubicBezTo>
                        <a:pt x="7549" y="41"/>
                        <a:pt x="7549" y="41"/>
                        <a:pt x="7549" y="41"/>
                      </a:cubicBezTo>
                      <a:lnTo>
                        <a:pt x="5018" y="41"/>
                      </a:lnTo>
                      <a:close/>
                      <a:moveTo>
                        <a:pt x="1292" y="386"/>
                      </a:moveTo>
                      <a:cubicBezTo>
                        <a:pt x="1292" y="441"/>
                        <a:pt x="1289" y="489"/>
                        <a:pt x="1282" y="529"/>
                      </a:cubicBezTo>
                      <a:cubicBezTo>
                        <a:pt x="1275" y="569"/>
                        <a:pt x="1263" y="606"/>
                        <a:pt x="1244" y="638"/>
                      </a:cubicBezTo>
                      <a:cubicBezTo>
                        <a:pt x="1221" y="678"/>
                        <a:pt x="1191" y="709"/>
                        <a:pt x="1155" y="731"/>
                      </a:cubicBezTo>
                      <a:cubicBezTo>
                        <a:pt x="1118" y="753"/>
                        <a:pt x="1077" y="764"/>
                        <a:pt x="1033" y="764"/>
                      </a:cubicBezTo>
                      <a:cubicBezTo>
                        <a:pt x="981" y="764"/>
                        <a:pt x="935" y="749"/>
                        <a:pt x="894" y="720"/>
                      </a:cubicBezTo>
                      <a:cubicBezTo>
                        <a:pt x="853" y="691"/>
                        <a:pt x="822" y="650"/>
                        <a:pt x="801" y="599"/>
                      </a:cubicBezTo>
                      <a:cubicBezTo>
                        <a:pt x="791" y="570"/>
                        <a:pt x="783" y="539"/>
                        <a:pt x="778" y="505"/>
                      </a:cubicBezTo>
                      <a:cubicBezTo>
                        <a:pt x="773" y="471"/>
                        <a:pt x="771" y="434"/>
                        <a:pt x="771" y="394"/>
                      </a:cubicBezTo>
                      <a:cubicBezTo>
                        <a:pt x="771" y="343"/>
                        <a:pt x="774" y="297"/>
                        <a:pt x="779" y="256"/>
                      </a:cubicBezTo>
                      <a:cubicBezTo>
                        <a:pt x="784" y="215"/>
                        <a:pt x="793" y="179"/>
                        <a:pt x="804" y="150"/>
                      </a:cubicBezTo>
                      <a:cubicBezTo>
                        <a:pt x="824" y="101"/>
                        <a:pt x="854" y="64"/>
                        <a:pt x="892" y="38"/>
                      </a:cubicBezTo>
                      <a:cubicBezTo>
                        <a:pt x="930" y="12"/>
                        <a:pt x="976" y="0"/>
                        <a:pt x="1029" y="0"/>
                      </a:cubicBezTo>
                      <a:cubicBezTo>
                        <a:pt x="1063" y="0"/>
                        <a:pt x="1095" y="5"/>
                        <a:pt x="1124" y="17"/>
                      </a:cubicBezTo>
                      <a:cubicBezTo>
                        <a:pt x="1152" y="28"/>
                        <a:pt x="1177" y="45"/>
                        <a:pt x="1199" y="67"/>
                      </a:cubicBezTo>
                      <a:cubicBezTo>
                        <a:pt x="1220" y="88"/>
                        <a:pt x="1239" y="116"/>
                        <a:pt x="1254" y="148"/>
                      </a:cubicBezTo>
                      <a:cubicBezTo>
                        <a:pt x="1279" y="204"/>
                        <a:pt x="1292" y="283"/>
                        <a:pt x="1292" y="386"/>
                      </a:cubicBezTo>
                      <a:close/>
                      <a:moveTo>
                        <a:pt x="1153" y="375"/>
                      </a:moveTo>
                      <a:cubicBezTo>
                        <a:pt x="1153" y="313"/>
                        <a:pt x="1149" y="262"/>
                        <a:pt x="1142" y="223"/>
                      </a:cubicBezTo>
                      <a:cubicBezTo>
                        <a:pt x="1134" y="183"/>
                        <a:pt x="1122" y="153"/>
                        <a:pt x="1104" y="133"/>
                      </a:cubicBezTo>
                      <a:cubicBezTo>
                        <a:pt x="1086" y="113"/>
                        <a:pt x="1062" y="103"/>
                        <a:pt x="1031" y="103"/>
                      </a:cubicBezTo>
                      <a:cubicBezTo>
                        <a:pt x="986" y="103"/>
                        <a:pt x="955" y="126"/>
                        <a:pt x="937" y="171"/>
                      </a:cubicBezTo>
                      <a:cubicBezTo>
                        <a:pt x="920" y="216"/>
                        <a:pt x="911" y="285"/>
                        <a:pt x="911" y="380"/>
                      </a:cubicBezTo>
                      <a:cubicBezTo>
                        <a:pt x="911" y="443"/>
                        <a:pt x="915" y="496"/>
                        <a:pt x="922" y="536"/>
                      </a:cubicBezTo>
                      <a:cubicBezTo>
                        <a:pt x="930" y="577"/>
                        <a:pt x="942" y="608"/>
                        <a:pt x="960" y="629"/>
                      </a:cubicBezTo>
                      <a:cubicBezTo>
                        <a:pt x="977" y="650"/>
                        <a:pt x="1001" y="660"/>
                        <a:pt x="1032" y="660"/>
                      </a:cubicBezTo>
                      <a:cubicBezTo>
                        <a:pt x="1063" y="660"/>
                        <a:pt x="1087" y="649"/>
                        <a:pt x="1105" y="628"/>
                      </a:cubicBezTo>
                      <a:cubicBezTo>
                        <a:pt x="1123" y="606"/>
                        <a:pt x="1135" y="575"/>
                        <a:pt x="1142" y="534"/>
                      </a:cubicBezTo>
                      <a:cubicBezTo>
                        <a:pt x="1149" y="494"/>
                        <a:pt x="1153" y="441"/>
                        <a:pt x="1153" y="375"/>
                      </a:cubicBezTo>
                      <a:close/>
                      <a:moveTo>
                        <a:pt x="1636" y="682"/>
                      </a:moveTo>
                      <a:cubicBezTo>
                        <a:pt x="1636" y="219"/>
                        <a:pt x="1636" y="219"/>
                        <a:pt x="1636" y="219"/>
                      </a:cubicBezTo>
                      <a:cubicBezTo>
                        <a:pt x="1550" y="285"/>
                        <a:pt x="1492" y="318"/>
                        <a:pt x="1462" y="318"/>
                      </a:cubicBezTo>
                      <a:cubicBezTo>
                        <a:pt x="1448" y="318"/>
                        <a:pt x="1435" y="312"/>
                        <a:pt x="1424" y="301"/>
                      </a:cubicBezTo>
                      <a:cubicBezTo>
                        <a:pt x="1413" y="289"/>
                        <a:pt x="1407" y="276"/>
                        <a:pt x="1407" y="261"/>
                      </a:cubicBezTo>
                      <a:cubicBezTo>
                        <a:pt x="1407" y="244"/>
                        <a:pt x="1413" y="231"/>
                        <a:pt x="1424" y="223"/>
                      </a:cubicBezTo>
                      <a:cubicBezTo>
                        <a:pt x="1435" y="215"/>
                        <a:pt x="1454" y="204"/>
                        <a:pt x="1481" y="192"/>
                      </a:cubicBezTo>
                      <a:cubicBezTo>
                        <a:pt x="1522" y="172"/>
                        <a:pt x="1555" y="152"/>
                        <a:pt x="1580" y="130"/>
                      </a:cubicBezTo>
                      <a:cubicBezTo>
                        <a:pt x="1604" y="109"/>
                        <a:pt x="1626" y="85"/>
                        <a:pt x="1645" y="59"/>
                      </a:cubicBezTo>
                      <a:cubicBezTo>
                        <a:pt x="1664" y="32"/>
                        <a:pt x="1677" y="16"/>
                        <a:pt x="1682" y="10"/>
                      </a:cubicBezTo>
                      <a:cubicBezTo>
                        <a:pt x="1688" y="4"/>
                        <a:pt x="1699" y="1"/>
                        <a:pt x="1715" y="1"/>
                      </a:cubicBezTo>
                      <a:cubicBezTo>
                        <a:pt x="1733" y="1"/>
                        <a:pt x="1748" y="8"/>
                        <a:pt x="1758" y="21"/>
                      </a:cubicBezTo>
                      <a:cubicBezTo>
                        <a:pt x="1769" y="35"/>
                        <a:pt x="1775" y="55"/>
                        <a:pt x="1775" y="79"/>
                      </a:cubicBezTo>
                      <a:cubicBezTo>
                        <a:pt x="1775" y="662"/>
                        <a:pt x="1775" y="662"/>
                        <a:pt x="1775" y="662"/>
                      </a:cubicBezTo>
                      <a:cubicBezTo>
                        <a:pt x="1775" y="730"/>
                        <a:pt x="1751" y="765"/>
                        <a:pt x="1705" y="765"/>
                      </a:cubicBezTo>
                      <a:cubicBezTo>
                        <a:pt x="1684" y="765"/>
                        <a:pt x="1668" y="758"/>
                        <a:pt x="1655" y="744"/>
                      </a:cubicBezTo>
                      <a:cubicBezTo>
                        <a:pt x="1642" y="730"/>
                        <a:pt x="1636" y="709"/>
                        <a:pt x="1636" y="682"/>
                      </a:cubicBezTo>
                      <a:close/>
                      <a:moveTo>
                        <a:pt x="2532" y="386"/>
                      </a:moveTo>
                      <a:cubicBezTo>
                        <a:pt x="2532" y="441"/>
                        <a:pt x="2529" y="489"/>
                        <a:pt x="2522" y="529"/>
                      </a:cubicBezTo>
                      <a:cubicBezTo>
                        <a:pt x="2515" y="569"/>
                        <a:pt x="2502" y="606"/>
                        <a:pt x="2484" y="638"/>
                      </a:cubicBezTo>
                      <a:cubicBezTo>
                        <a:pt x="2461" y="678"/>
                        <a:pt x="2431" y="709"/>
                        <a:pt x="2395" y="731"/>
                      </a:cubicBezTo>
                      <a:cubicBezTo>
                        <a:pt x="2358" y="753"/>
                        <a:pt x="2317" y="764"/>
                        <a:pt x="2272" y="764"/>
                      </a:cubicBezTo>
                      <a:cubicBezTo>
                        <a:pt x="2221" y="764"/>
                        <a:pt x="2174" y="749"/>
                        <a:pt x="2133" y="720"/>
                      </a:cubicBezTo>
                      <a:cubicBezTo>
                        <a:pt x="2093" y="691"/>
                        <a:pt x="2062" y="650"/>
                        <a:pt x="2041" y="599"/>
                      </a:cubicBezTo>
                      <a:cubicBezTo>
                        <a:pt x="2031" y="570"/>
                        <a:pt x="2023" y="539"/>
                        <a:pt x="2018" y="505"/>
                      </a:cubicBezTo>
                      <a:cubicBezTo>
                        <a:pt x="2013" y="471"/>
                        <a:pt x="2010" y="434"/>
                        <a:pt x="2010" y="394"/>
                      </a:cubicBezTo>
                      <a:cubicBezTo>
                        <a:pt x="2010" y="343"/>
                        <a:pt x="2013" y="297"/>
                        <a:pt x="2019" y="256"/>
                      </a:cubicBezTo>
                      <a:cubicBezTo>
                        <a:pt x="2024" y="215"/>
                        <a:pt x="2033" y="179"/>
                        <a:pt x="2044" y="150"/>
                      </a:cubicBezTo>
                      <a:cubicBezTo>
                        <a:pt x="2064" y="101"/>
                        <a:pt x="2093" y="64"/>
                        <a:pt x="2131" y="38"/>
                      </a:cubicBezTo>
                      <a:cubicBezTo>
                        <a:pt x="2170" y="12"/>
                        <a:pt x="2215" y="0"/>
                        <a:pt x="2268" y="0"/>
                      </a:cubicBezTo>
                      <a:cubicBezTo>
                        <a:pt x="2303" y="0"/>
                        <a:pt x="2335" y="5"/>
                        <a:pt x="2363" y="17"/>
                      </a:cubicBezTo>
                      <a:cubicBezTo>
                        <a:pt x="2392" y="28"/>
                        <a:pt x="2417" y="45"/>
                        <a:pt x="2439" y="67"/>
                      </a:cubicBezTo>
                      <a:cubicBezTo>
                        <a:pt x="2460" y="88"/>
                        <a:pt x="2478" y="116"/>
                        <a:pt x="2493" y="148"/>
                      </a:cubicBezTo>
                      <a:cubicBezTo>
                        <a:pt x="2519" y="204"/>
                        <a:pt x="2532" y="283"/>
                        <a:pt x="2532" y="386"/>
                      </a:cubicBezTo>
                      <a:close/>
                      <a:moveTo>
                        <a:pt x="2392" y="375"/>
                      </a:moveTo>
                      <a:cubicBezTo>
                        <a:pt x="2392" y="313"/>
                        <a:pt x="2389" y="262"/>
                        <a:pt x="2381" y="223"/>
                      </a:cubicBezTo>
                      <a:cubicBezTo>
                        <a:pt x="2374" y="183"/>
                        <a:pt x="2361" y="153"/>
                        <a:pt x="2344" y="133"/>
                      </a:cubicBezTo>
                      <a:cubicBezTo>
                        <a:pt x="2326" y="113"/>
                        <a:pt x="2301" y="103"/>
                        <a:pt x="2270" y="103"/>
                      </a:cubicBezTo>
                      <a:cubicBezTo>
                        <a:pt x="2225" y="103"/>
                        <a:pt x="2194" y="126"/>
                        <a:pt x="2177" y="171"/>
                      </a:cubicBezTo>
                      <a:cubicBezTo>
                        <a:pt x="2159" y="216"/>
                        <a:pt x="2151" y="285"/>
                        <a:pt x="2151" y="380"/>
                      </a:cubicBezTo>
                      <a:cubicBezTo>
                        <a:pt x="2151" y="443"/>
                        <a:pt x="2154" y="496"/>
                        <a:pt x="2162" y="536"/>
                      </a:cubicBezTo>
                      <a:cubicBezTo>
                        <a:pt x="2169" y="577"/>
                        <a:pt x="2182" y="608"/>
                        <a:pt x="2199" y="629"/>
                      </a:cubicBezTo>
                      <a:cubicBezTo>
                        <a:pt x="2217" y="650"/>
                        <a:pt x="2241" y="660"/>
                        <a:pt x="2271" y="660"/>
                      </a:cubicBezTo>
                      <a:cubicBezTo>
                        <a:pt x="2302" y="660"/>
                        <a:pt x="2327" y="649"/>
                        <a:pt x="2345" y="628"/>
                      </a:cubicBezTo>
                      <a:cubicBezTo>
                        <a:pt x="2362" y="606"/>
                        <a:pt x="2375" y="575"/>
                        <a:pt x="2382" y="534"/>
                      </a:cubicBezTo>
                      <a:cubicBezTo>
                        <a:pt x="2389" y="494"/>
                        <a:pt x="2392" y="441"/>
                        <a:pt x="2392" y="375"/>
                      </a:cubicBezTo>
                      <a:close/>
                      <a:moveTo>
                        <a:pt x="2876" y="682"/>
                      </a:moveTo>
                      <a:cubicBezTo>
                        <a:pt x="2876" y="219"/>
                        <a:pt x="2876" y="219"/>
                        <a:pt x="2876" y="219"/>
                      </a:cubicBezTo>
                      <a:cubicBezTo>
                        <a:pt x="2790" y="285"/>
                        <a:pt x="2732" y="318"/>
                        <a:pt x="2702" y="318"/>
                      </a:cubicBezTo>
                      <a:cubicBezTo>
                        <a:pt x="2687" y="318"/>
                        <a:pt x="2675" y="312"/>
                        <a:pt x="2664" y="301"/>
                      </a:cubicBezTo>
                      <a:cubicBezTo>
                        <a:pt x="2653" y="289"/>
                        <a:pt x="2647" y="276"/>
                        <a:pt x="2647" y="261"/>
                      </a:cubicBezTo>
                      <a:cubicBezTo>
                        <a:pt x="2647" y="244"/>
                        <a:pt x="2653" y="231"/>
                        <a:pt x="2663" y="223"/>
                      </a:cubicBezTo>
                      <a:cubicBezTo>
                        <a:pt x="2674" y="215"/>
                        <a:pt x="2693" y="204"/>
                        <a:pt x="2721" y="192"/>
                      </a:cubicBezTo>
                      <a:cubicBezTo>
                        <a:pt x="2762" y="172"/>
                        <a:pt x="2795" y="152"/>
                        <a:pt x="2820" y="130"/>
                      </a:cubicBezTo>
                      <a:cubicBezTo>
                        <a:pt x="2844" y="109"/>
                        <a:pt x="2866" y="85"/>
                        <a:pt x="2885" y="59"/>
                      </a:cubicBezTo>
                      <a:cubicBezTo>
                        <a:pt x="2904" y="32"/>
                        <a:pt x="2916" y="16"/>
                        <a:pt x="2922" y="10"/>
                      </a:cubicBezTo>
                      <a:cubicBezTo>
                        <a:pt x="2928" y="4"/>
                        <a:pt x="2939" y="1"/>
                        <a:pt x="2955" y="1"/>
                      </a:cubicBezTo>
                      <a:cubicBezTo>
                        <a:pt x="2973" y="1"/>
                        <a:pt x="2987" y="8"/>
                        <a:pt x="2998" y="21"/>
                      </a:cubicBezTo>
                      <a:cubicBezTo>
                        <a:pt x="3009" y="35"/>
                        <a:pt x="3014" y="55"/>
                        <a:pt x="3014" y="79"/>
                      </a:cubicBezTo>
                      <a:cubicBezTo>
                        <a:pt x="3014" y="662"/>
                        <a:pt x="3014" y="662"/>
                        <a:pt x="3014" y="662"/>
                      </a:cubicBezTo>
                      <a:cubicBezTo>
                        <a:pt x="3014" y="730"/>
                        <a:pt x="2991" y="765"/>
                        <a:pt x="2945" y="765"/>
                      </a:cubicBezTo>
                      <a:cubicBezTo>
                        <a:pt x="2924" y="765"/>
                        <a:pt x="2907" y="758"/>
                        <a:pt x="2895" y="744"/>
                      </a:cubicBezTo>
                      <a:cubicBezTo>
                        <a:pt x="2882" y="730"/>
                        <a:pt x="2876" y="709"/>
                        <a:pt x="2876" y="682"/>
                      </a:cubicBezTo>
                      <a:close/>
                      <a:moveTo>
                        <a:pt x="3772" y="386"/>
                      </a:moveTo>
                      <a:cubicBezTo>
                        <a:pt x="3772" y="441"/>
                        <a:pt x="3768" y="489"/>
                        <a:pt x="3762" y="529"/>
                      </a:cubicBezTo>
                      <a:cubicBezTo>
                        <a:pt x="3755" y="569"/>
                        <a:pt x="3742" y="606"/>
                        <a:pt x="3724" y="638"/>
                      </a:cubicBezTo>
                      <a:cubicBezTo>
                        <a:pt x="3701" y="678"/>
                        <a:pt x="3671" y="709"/>
                        <a:pt x="3634" y="731"/>
                      </a:cubicBezTo>
                      <a:cubicBezTo>
                        <a:pt x="3598" y="753"/>
                        <a:pt x="3557" y="764"/>
                        <a:pt x="3512" y="764"/>
                      </a:cubicBezTo>
                      <a:cubicBezTo>
                        <a:pt x="3460" y="764"/>
                        <a:pt x="3414" y="749"/>
                        <a:pt x="3373" y="720"/>
                      </a:cubicBezTo>
                      <a:cubicBezTo>
                        <a:pt x="3332" y="691"/>
                        <a:pt x="3301" y="650"/>
                        <a:pt x="3281" y="599"/>
                      </a:cubicBezTo>
                      <a:cubicBezTo>
                        <a:pt x="3270" y="570"/>
                        <a:pt x="3262" y="539"/>
                        <a:pt x="3258" y="505"/>
                      </a:cubicBezTo>
                      <a:cubicBezTo>
                        <a:pt x="3253" y="471"/>
                        <a:pt x="3250" y="434"/>
                        <a:pt x="3250" y="394"/>
                      </a:cubicBezTo>
                      <a:cubicBezTo>
                        <a:pt x="3250" y="343"/>
                        <a:pt x="3253" y="297"/>
                        <a:pt x="3258" y="256"/>
                      </a:cubicBezTo>
                      <a:cubicBezTo>
                        <a:pt x="3264" y="215"/>
                        <a:pt x="3272" y="179"/>
                        <a:pt x="3284" y="150"/>
                      </a:cubicBezTo>
                      <a:cubicBezTo>
                        <a:pt x="3304" y="101"/>
                        <a:pt x="3333" y="64"/>
                        <a:pt x="3371" y="38"/>
                      </a:cubicBezTo>
                      <a:cubicBezTo>
                        <a:pt x="3409" y="12"/>
                        <a:pt x="3455" y="0"/>
                        <a:pt x="3508" y="0"/>
                      </a:cubicBezTo>
                      <a:cubicBezTo>
                        <a:pt x="3543" y="0"/>
                        <a:pt x="3575" y="5"/>
                        <a:pt x="3603" y="17"/>
                      </a:cubicBezTo>
                      <a:cubicBezTo>
                        <a:pt x="3632" y="28"/>
                        <a:pt x="3657" y="45"/>
                        <a:pt x="3678" y="67"/>
                      </a:cubicBezTo>
                      <a:cubicBezTo>
                        <a:pt x="3700" y="88"/>
                        <a:pt x="3718" y="116"/>
                        <a:pt x="3733" y="148"/>
                      </a:cubicBezTo>
                      <a:cubicBezTo>
                        <a:pt x="3759" y="204"/>
                        <a:pt x="3772" y="283"/>
                        <a:pt x="3772" y="386"/>
                      </a:cubicBezTo>
                      <a:close/>
                      <a:moveTo>
                        <a:pt x="3632" y="375"/>
                      </a:moveTo>
                      <a:cubicBezTo>
                        <a:pt x="3632" y="313"/>
                        <a:pt x="3628" y="262"/>
                        <a:pt x="3621" y="223"/>
                      </a:cubicBezTo>
                      <a:cubicBezTo>
                        <a:pt x="3613" y="183"/>
                        <a:pt x="3601" y="153"/>
                        <a:pt x="3583" y="133"/>
                      </a:cubicBezTo>
                      <a:cubicBezTo>
                        <a:pt x="3566" y="113"/>
                        <a:pt x="3541" y="103"/>
                        <a:pt x="3510" y="103"/>
                      </a:cubicBezTo>
                      <a:cubicBezTo>
                        <a:pt x="3465" y="103"/>
                        <a:pt x="3434" y="126"/>
                        <a:pt x="3416" y="171"/>
                      </a:cubicBezTo>
                      <a:cubicBezTo>
                        <a:pt x="3399" y="216"/>
                        <a:pt x="3390" y="285"/>
                        <a:pt x="3390" y="380"/>
                      </a:cubicBezTo>
                      <a:cubicBezTo>
                        <a:pt x="3390" y="443"/>
                        <a:pt x="3394" y="496"/>
                        <a:pt x="3401" y="536"/>
                      </a:cubicBezTo>
                      <a:cubicBezTo>
                        <a:pt x="3409" y="577"/>
                        <a:pt x="3421" y="608"/>
                        <a:pt x="3439" y="629"/>
                      </a:cubicBezTo>
                      <a:cubicBezTo>
                        <a:pt x="3457" y="650"/>
                        <a:pt x="3481" y="660"/>
                        <a:pt x="3511" y="660"/>
                      </a:cubicBezTo>
                      <a:cubicBezTo>
                        <a:pt x="3542" y="660"/>
                        <a:pt x="3567" y="649"/>
                        <a:pt x="3584" y="628"/>
                      </a:cubicBezTo>
                      <a:cubicBezTo>
                        <a:pt x="3602" y="606"/>
                        <a:pt x="3614" y="575"/>
                        <a:pt x="3621" y="534"/>
                      </a:cubicBezTo>
                      <a:cubicBezTo>
                        <a:pt x="3629" y="494"/>
                        <a:pt x="3632" y="441"/>
                        <a:pt x="3632" y="375"/>
                      </a:cubicBezTo>
                      <a:close/>
                      <a:moveTo>
                        <a:pt x="4199" y="682"/>
                      </a:moveTo>
                      <a:cubicBezTo>
                        <a:pt x="4199" y="219"/>
                        <a:pt x="4199" y="219"/>
                        <a:pt x="4199" y="219"/>
                      </a:cubicBezTo>
                      <a:cubicBezTo>
                        <a:pt x="4113" y="285"/>
                        <a:pt x="4055" y="318"/>
                        <a:pt x="4025" y="318"/>
                      </a:cubicBezTo>
                      <a:cubicBezTo>
                        <a:pt x="4011" y="318"/>
                        <a:pt x="3998" y="312"/>
                        <a:pt x="3987" y="301"/>
                      </a:cubicBezTo>
                      <a:cubicBezTo>
                        <a:pt x="3976" y="289"/>
                        <a:pt x="3970" y="276"/>
                        <a:pt x="3970" y="261"/>
                      </a:cubicBezTo>
                      <a:cubicBezTo>
                        <a:pt x="3970" y="244"/>
                        <a:pt x="3976" y="231"/>
                        <a:pt x="3987" y="223"/>
                      </a:cubicBezTo>
                      <a:cubicBezTo>
                        <a:pt x="3997" y="215"/>
                        <a:pt x="4017" y="204"/>
                        <a:pt x="4044" y="192"/>
                      </a:cubicBezTo>
                      <a:cubicBezTo>
                        <a:pt x="4085" y="172"/>
                        <a:pt x="4118" y="152"/>
                        <a:pt x="4143" y="130"/>
                      </a:cubicBezTo>
                      <a:cubicBezTo>
                        <a:pt x="4167" y="109"/>
                        <a:pt x="4189" y="85"/>
                        <a:pt x="4208" y="59"/>
                      </a:cubicBezTo>
                      <a:cubicBezTo>
                        <a:pt x="4227" y="32"/>
                        <a:pt x="4240" y="16"/>
                        <a:pt x="4245" y="10"/>
                      </a:cubicBezTo>
                      <a:cubicBezTo>
                        <a:pt x="4251" y="4"/>
                        <a:pt x="4262" y="1"/>
                        <a:pt x="4278" y="1"/>
                      </a:cubicBezTo>
                      <a:cubicBezTo>
                        <a:pt x="4296" y="1"/>
                        <a:pt x="4310" y="8"/>
                        <a:pt x="4321" y="21"/>
                      </a:cubicBezTo>
                      <a:cubicBezTo>
                        <a:pt x="4332" y="35"/>
                        <a:pt x="4337" y="55"/>
                        <a:pt x="4337" y="79"/>
                      </a:cubicBezTo>
                      <a:cubicBezTo>
                        <a:pt x="4337" y="662"/>
                        <a:pt x="4337" y="662"/>
                        <a:pt x="4337" y="662"/>
                      </a:cubicBezTo>
                      <a:cubicBezTo>
                        <a:pt x="4337" y="730"/>
                        <a:pt x="4314" y="765"/>
                        <a:pt x="4268" y="765"/>
                      </a:cubicBezTo>
                      <a:cubicBezTo>
                        <a:pt x="4247" y="765"/>
                        <a:pt x="4230" y="758"/>
                        <a:pt x="4218" y="744"/>
                      </a:cubicBezTo>
                      <a:cubicBezTo>
                        <a:pt x="4205" y="730"/>
                        <a:pt x="4199" y="709"/>
                        <a:pt x="4199" y="682"/>
                      </a:cubicBezTo>
                      <a:close/>
                      <a:moveTo>
                        <a:pt x="1016" y="1786"/>
                      </a:moveTo>
                      <a:cubicBezTo>
                        <a:pt x="1016" y="1323"/>
                        <a:pt x="1016" y="1323"/>
                        <a:pt x="1016" y="1323"/>
                      </a:cubicBezTo>
                      <a:cubicBezTo>
                        <a:pt x="930" y="1389"/>
                        <a:pt x="872" y="1422"/>
                        <a:pt x="842" y="1422"/>
                      </a:cubicBezTo>
                      <a:cubicBezTo>
                        <a:pt x="828" y="1422"/>
                        <a:pt x="815" y="1416"/>
                        <a:pt x="804" y="1405"/>
                      </a:cubicBezTo>
                      <a:cubicBezTo>
                        <a:pt x="793" y="1393"/>
                        <a:pt x="788" y="1380"/>
                        <a:pt x="788" y="1365"/>
                      </a:cubicBezTo>
                      <a:cubicBezTo>
                        <a:pt x="788" y="1348"/>
                        <a:pt x="793" y="1335"/>
                        <a:pt x="804" y="1327"/>
                      </a:cubicBezTo>
                      <a:cubicBezTo>
                        <a:pt x="815" y="1319"/>
                        <a:pt x="834" y="1308"/>
                        <a:pt x="861" y="1296"/>
                      </a:cubicBezTo>
                      <a:cubicBezTo>
                        <a:pt x="903" y="1276"/>
                        <a:pt x="935" y="1256"/>
                        <a:pt x="960" y="1234"/>
                      </a:cubicBezTo>
                      <a:cubicBezTo>
                        <a:pt x="985" y="1213"/>
                        <a:pt x="1006" y="1189"/>
                        <a:pt x="1025" y="1163"/>
                      </a:cubicBezTo>
                      <a:cubicBezTo>
                        <a:pt x="1044" y="1136"/>
                        <a:pt x="1057" y="1120"/>
                        <a:pt x="1063" y="1114"/>
                      </a:cubicBezTo>
                      <a:cubicBezTo>
                        <a:pt x="1068" y="1108"/>
                        <a:pt x="1079" y="1105"/>
                        <a:pt x="1095" y="1105"/>
                      </a:cubicBezTo>
                      <a:cubicBezTo>
                        <a:pt x="1113" y="1105"/>
                        <a:pt x="1128" y="1112"/>
                        <a:pt x="1139" y="1125"/>
                      </a:cubicBezTo>
                      <a:cubicBezTo>
                        <a:pt x="1149" y="1139"/>
                        <a:pt x="1155" y="1159"/>
                        <a:pt x="1155" y="1183"/>
                      </a:cubicBezTo>
                      <a:cubicBezTo>
                        <a:pt x="1155" y="1766"/>
                        <a:pt x="1155" y="1766"/>
                        <a:pt x="1155" y="1766"/>
                      </a:cubicBezTo>
                      <a:cubicBezTo>
                        <a:pt x="1155" y="1834"/>
                        <a:pt x="1132" y="1869"/>
                        <a:pt x="1085" y="1869"/>
                      </a:cubicBezTo>
                      <a:cubicBezTo>
                        <a:pt x="1064" y="1869"/>
                        <a:pt x="1048" y="1862"/>
                        <a:pt x="1035" y="1848"/>
                      </a:cubicBezTo>
                      <a:cubicBezTo>
                        <a:pt x="1023" y="1834"/>
                        <a:pt x="1016" y="1813"/>
                        <a:pt x="1016" y="1786"/>
                      </a:cubicBezTo>
                      <a:close/>
                      <a:moveTo>
                        <a:pt x="1636" y="1786"/>
                      </a:moveTo>
                      <a:cubicBezTo>
                        <a:pt x="1636" y="1323"/>
                        <a:pt x="1636" y="1323"/>
                        <a:pt x="1636" y="1323"/>
                      </a:cubicBezTo>
                      <a:cubicBezTo>
                        <a:pt x="1550" y="1389"/>
                        <a:pt x="1492" y="1422"/>
                        <a:pt x="1462" y="1422"/>
                      </a:cubicBezTo>
                      <a:cubicBezTo>
                        <a:pt x="1448" y="1422"/>
                        <a:pt x="1435" y="1416"/>
                        <a:pt x="1424" y="1405"/>
                      </a:cubicBezTo>
                      <a:cubicBezTo>
                        <a:pt x="1413" y="1393"/>
                        <a:pt x="1407" y="1380"/>
                        <a:pt x="1407" y="1365"/>
                      </a:cubicBezTo>
                      <a:cubicBezTo>
                        <a:pt x="1407" y="1348"/>
                        <a:pt x="1413" y="1335"/>
                        <a:pt x="1424" y="1327"/>
                      </a:cubicBezTo>
                      <a:cubicBezTo>
                        <a:pt x="1435" y="1319"/>
                        <a:pt x="1454" y="1308"/>
                        <a:pt x="1481" y="1296"/>
                      </a:cubicBezTo>
                      <a:cubicBezTo>
                        <a:pt x="1522" y="1276"/>
                        <a:pt x="1555" y="1256"/>
                        <a:pt x="1580" y="1234"/>
                      </a:cubicBezTo>
                      <a:cubicBezTo>
                        <a:pt x="1604" y="1213"/>
                        <a:pt x="1626" y="1189"/>
                        <a:pt x="1645" y="1163"/>
                      </a:cubicBezTo>
                      <a:cubicBezTo>
                        <a:pt x="1664" y="1136"/>
                        <a:pt x="1677" y="1120"/>
                        <a:pt x="1682" y="1114"/>
                      </a:cubicBezTo>
                      <a:cubicBezTo>
                        <a:pt x="1688" y="1108"/>
                        <a:pt x="1699" y="1105"/>
                        <a:pt x="1715" y="1105"/>
                      </a:cubicBezTo>
                      <a:cubicBezTo>
                        <a:pt x="1733" y="1105"/>
                        <a:pt x="1748" y="1112"/>
                        <a:pt x="1758" y="1125"/>
                      </a:cubicBezTo>
                      <a:cubicBezTo>
                        <a:pt x="1769" y="1139"/>
                        <a:pt x="1775" y="1159"/>
                        <a:pt x="1775" y="1183"/>
                      </a:cubicBezTo>
                      <a:cubicBezTo>
                        <a:pt x="1775" y="1766"/>
                        <a:pt x="1775" y="1766"/>
                        <a:pt x="1775" y="1766"/>
                      </a:cubicBezTo>
                      <a:cubicBezTo>
                        <a:pt x="1775" y="1834"/>
                        <a:pt x="1751" y="1869"/>
                        <a:pt x="1705" y="1869"/>
                      </a:cubicBezTo>
                      <a:cubicBezTo>
                        <a:pt x="1684" y="1869"/>
                        <a:pt x="1668" y="1862"/>
                        <a:pt x="1655" y="1848"/>
                      </a:cubicBezTo>
                      <a:cubicBezTo>
                        <a:pt x="1642" y="1834"/>
                        <a:pt x="1636" y="1813"/>
                        <a:pt x="1636" y="1786"/>
                      </a:cubicBezTo>
                      <a:close/>
                      <a:moveTo>
                        <a:pt x="2532" y="1490"/>
                      </a:moveTo>
                      <a:cubicBezTo>
                        <a:pt x="2532" y="1545"/>
                        <a:pt x="2529" y="1593"/>
                        <a:pt x="2522" y="1633"/>
                      </a:cubicBezTo>
                      <a:cubicBezTo>
                        <a:pt x="2515" y="1673"/>
                        <a:pt x="2502" y="1710"/>
                        <a:pt x="2484" y="1742"/>
                      </a:cubicBezTo>
                      <a:cubicBezTo>
                        <a:pt x="2461" y="1782"/>
                        <a:pt x="2431" y="1813"/>
                        <a:pt x="2395" y="1835"/>
                      </a:cubicBezTo>
                      <a:cubicBezTo>
                        <a:pt x="2358" y="1857"/>
                        <a:pt x="2317" y="1868"/>
                        <a:pt x="2272" y="1868"/>
                      </a:cubicBezTo>
                      <a:cubicBezTo>
                        <a:pt x="2221" y="1868"/>
                        <a:pt x="2174" y="1853"/>
                        <a:pt x="2133" y="1824"/>
                      </a:cubicBezTo>
                      <a:cubicBezTo>
                        <a:pt x="2093" y="1795"/>
                        <a:pt x="2062" y="1754"/>
                        <a:pt x="2041" y="1703"/>
                      </a:cubicBezTo>
                      <a:cubicBezTo>
                        <a:pt x="2031" y="1674"/>
                        <a:pt x="2023" y="1643"/>
                        <a:pt x="2018" y="1609"/>
                      </a:cubicBezTo>
                      <a:cubicBezTo>
                        <a:pt x="2013" y="1575"/>
                        <a:pt x="2010" y="1538"/>
                        <a:pt x="2010" y="1498"/>
                      </a:cubicBezTo>
                      <a:cubicBezTo>
                        <a:pt x="2010" y="1447"/>
                        <a:pt x="2013" y="1401"/>
                        <a:pt x="2019" y="1360"/>
                      </a:cubicBezTo>
                      <a:cubicBezTo>
                        <a:pt x="2024" y="1319"/>
                        <a:pt x="2033" y="1283"/>
                        <a:pt x="2044" y="1254"/>
                      </a:cubicBezTo>
                      <a:cubicBezTo>
                        <a:pt x="2064" y="1205"/>
                        <a:pt x="2093" y="1168"/>
                        <a:pt x="2131" y="1142"/>
                      </a:cubicBezTo>
                      <a:cubicBezTo>
                        <a:pt x="2170" y="1116"/>
                        <a:pt x="2215" y="1104"/>
                        <a:pt x="2268" y="1104"/>
                      </a:cubicBezTo>
                      <a:cubicBezTo>
                        <a:pt x="2303" y="1104"/>
                        <a:pt x="2335" y="1109"/>
                        <a:pt x="2363" y="1121"/>
                      </a:cubicBezTo>
                      <a:cubicBezTo>
                        <a:pt x="2392" y="1132"/>
                        <a:pt x="2417" y="1149"/>
                        <a:pt x="2439" y="1171"/>
                      </a:cubicBezTo>
                      <a:cubicBezTo>
                        <a:pt x="2460" y="1192"/>
                        <a:pt x="2478" y="1220"/>
                        <a:pt x="2493" y="1252"/>
                      </a:cubicBezTo>
                      <a:cubicBezTo>
                        <a:pt x="2519" y="1308"/>
                        <a:pt x="2532" y="1387"/>
                        <a:pt x="2532" y="1490"/>
                      </a:cubicBezTo>
                      <a:close/>
                      <a:moveTo>
                        <a:pt x="2392" y="1479"/>
                      </a:moveTo>
                      <a:cubicBezTo>
                        <a:pt x="2392" y="1417"/>
                        <a:pt x="2389" y="1366"/>
                        <a:pt x="2381" y="1327"/>
                      </a:cubicBezTo>
                      <a:cubicBezTo>
                        <a:pt x="2374" y="1287"/>
                        <a:pt x="2361" y="1257"/>
                        <a:pt x="2344" y="1237"/>
                      </a:cubicBezTo>
                      <a:cubicBezTo>
                        <a:pt x="2326" y="1217"/>
                        <a:pt x="2301" y="1207"/>
                        <a:pt x="2270" y="1207"/>
                      </a:cubicBezTo>
                      <a:cubicBezTo>
                        <a:pt x="2225" y="1207"/>
                        <a:pt x="2194" y="1230"/>
                        <a:pt x="2177" y="1275"/>
                      </a:cubicBezTo>
                      <a:cubicBezTo>
                        <a:pt x="2159" y="1320"/>
                        <a:pt x="2151" y="1389"/>
                        <a:pt x="2151" y="1484"/>
                      </a:cubicBezTo>
                      <a:cubicBezTo>
                        <a:pt x="2151" y="1547"/>
                        <a:pt x="2154" y="1600"/>
                        <a:pt x="2162" y="1640"/>
                      </a:cubicBezTo>
                      <a:cubicBezTo>
                        <a:pt x="2169" y="1681"/>
                        <a:pt x="2182" y="1712"/>
                        <a:pt x="2199" y="1733"/>
                      </a:cubicBezTo>
                      <a:cubicBezTo>
                        <a:pt x="2217" y="1754"/>
                        <a:pt x="2241" y="1764"/>
                        <a:pt x="2271" y="1764"/>
                      </a:cubicBezTo>
                      <a:cubicBezTo>
                        <a:pt x="2302" y="1764"/>
                        <a:pt x="2327" y="1753"/>
                        <a:pt x="2345" y="1732"/>
                      </a:cubicBezTo>
                      <a:cubicBezTo>
                        <a:pt x="2362" y="1710"/>
                        <a:pt x="2375" y="1679"/>
                        <a:pt x="2382" y="1638"/>
                      </a:cubicBezTo>
                      <a:cubicBezTo>
                        <a:pt x="2389" y="1598"/>
                        <a:pt x="2392" y="1545"/>
                        <a:pt x="2392" y="1479"/>
                      </a:cubicBezTo>
                      <a:close/>
                      <a:moveTo>
                        <a:pt x="3235" y="1490"/>
                      </a:moveTo>
                      <a:cubicBezTo>
                        <a:pt x="3235" y="1545"/>
                        <a:pt x="3232" y="1593"/>
                        <a:pt x="3225" y="1633"/>
                      </a:cubicBezTo>
                      <a:cubicBezTo>
                        <a:pt x="3218" y="1673"/>
                        <a:pt x="3206" y="1710"/>
                        <a:pt x="3187" y="1742"/>
                      </a:cubicBezTo>
                      <a:cubicBezTo>
                        <a:pt x="3164" y="1782"/>
                        <a:pt x="3134" y="1813"/>
                        <a:pt x="3098" y="1835"/>
                      </a:cubicBezTo>
                      <a:cubicBezTo>
                        <a:pt x="3061" y="1857"/>
                        <a:pt x="3020" y="1868"/>
                        <a:pt x="2976" y="1868"/>
                      </a:cubicBezTo>
                      <a:cubicBezTo>
                        <a:pt x="2924" y="1868"/>
                        <a:pt x="2878" y="1853"/>
                        <a:pt x="2837" y="1824"/>
                      </a:cubicBezTo>
                      <a:cubicBezTo>
                        <a:pt x="2796" y="1795"/>
                        <a:pt x="2765" y="1754"/>
                        <a:pt x="2744" y="1703"/>
                      </a:cubicBezTo>
                      <a:cubicBezTo>
                        <a:pt x="2734" y="1674"/>
                        <a:pt x="2726" y="1643"/>
                        <a:pt x="2721" y="1609"/>
                      </a:cubicBezTo>
                      <a:cubicBezTo>
                        <a:pt x="2716" y="1575"/>
                        <a:pt x="2714" y="1538"/>
                        <a:pt x="2714" y="1498"/>
                      </a:cubicBezTo>
                      <a:cubicBezTo>
                        <a:pt x="2714" y="1447"/>
                        <a:pt x="2716" y="1401"/>
                        <a:pt x="2722" y="1360"/>
                      </a:cubicBezTo>
                      <a:cubicBezTo>
                        <a:pt x="2727" y="1319"/>
                        <a:pt x="2736" y="1283"/>
                        <a:pt x="2747" y="1254"/>
                      </a:cubicBezTo>
                      <a:cubicBezTo>
                        <a:pt x="2767" y="1205"/>
                        <a:pt x="2797" y="1168"/>
                        <a:pt x="2835" y="1142"/>
                      </a:cubicBezTo>
                      <a:cubicBezTo>
                        <a:pt x="2873" y="1116"/>
                        <a:pt x="2919" y="1104"/>
                        <a:pt x="2971" y="1104"/>
                      </a:cubicBezTo>
                      <a:cubicBezTo>
                        <a:pt x="3006" y="1104"/>
                        <a:pt x="3038" y="1109"/>
                        <a:pt x="3067" y="1121"/>
                      </a:cubicBezTo>
                      <a:cubicBezTo>
                        <a:pt x="3095" y="1132"/>
                        <a:pt x="3120" y="1149"/>
                        <a:pt x="3142" y="1171"/>
                      </a:cubicBezTo>
                      <a:cubicBezTo>
                        <a:pt x="3163" y="1192"/>
                        <a:pt x="3182" y="1220"/>
                        <a:pt x="3197" y="1252"/>
                      </a:cubicBezTo>
                      <a:cubicBezTo>
                        <a:pt x="3222" y="1308"/>
                        <a:pt x="3235" y="1387"/>
                        <a:pt x="3235" y="1490"/>
                      </a:cubicBezTo>
                      <a:close/>
                      <a:moveTo>
                        <a:pt x="3096" y="1479"/>
                      </a:moveTo>
                      <a:cubicBezTo>
                        <a:pt x="3096" y="1417"/>
                        <a:pt x="3092" y="1366"/>
                        <a:pt x="3085" y="1327"/>
                      </a:cubicBezTo>
                      <a:cubicBezTo>
                        <a:pt x="3077" y="1287"/>
                        <a:pt x="3065" y="1257"/>
                        <a:pt x="3047" y="1237"/>
                      </a:cubicBezTo>
                      <a:cubicBezTo>
                        <a:pt x="3029" y="1217"/>
                        <a:pt x="3005" y="1207"/>
                        <a:pt x="2974" y="1207"/>
                      </a:cubicBezTo>
                      <a:cubicBezTo>
                        <a:pt x="2929" y="1207"/>
                        <a:pt x="2898" y="1230"/>
                        <a:pt x="2880" y="1275"/>
                      </a:cubicBezTo>
                      <a:cubicBezTo>
                        <a:pt x="2863" y="1320"/>
                        <a:pt x="2854" y="1389"/>
                        <a:pt x="2854" y="1484"/>
                      </a:cubicBezTo>
                      <a:cubicBezTo>
                        <a:pt x="2854" y="1547"/>
                        <a:pt x="2858" y="1600"/>
                        <a:pt x="2865" y="1640"/>
                      </a:cubicBezTo>
                      <a:cubicBezTo>
                        <a:pt x="2873" y="1681"/>
                        <a:pt x="2885" y="1712"/>
                        <a:pt x="2903" y="1733"/>
                      </a:cubicBezTo>
                      <a:cubicBezTo>
                        <a:pt x="2920" y="1754"/>
                        <a:pt x="2944" y="1764"/>
                        <a:pt x="2975" y="1764"/>
                      </a:cubicBezTo>
                      <a:cubicBezTo>
                        <a:pt x="3006" y="1764"/>
                        <a:pt x="3030" y="1753"/>
                        <a:pt x="3048" y="1732"/>
                      </a:cubicBezTo>
                      <a:cubicBezTo>
                        <a:pt x="3066" y="1710"/>
                        <a:pt x="3078" y="1679"/>
                        <a:pt x="3085" y="1638"/>
                      </a:cubicBezTo>
                      <a:cubicBezTo>
                        <a:pt x="3092" y="1598"/>
                        <a:pt x="3096" y="1545"/>
                        <a:pt x="3096" y="1479"/>
                      </a:cubicBezTo>
                      <a:close/>
                      <a:moveTo>
                        <a:pt x="3579" y="1786"/>
                      </a:moveTo>
                      <a:cubicBezTo>
                        <a:pt x="3579" y="1323"/>
                        <a:pt x="3579" y="1323"/>
                        <a:pt x="3579" y="1323"/>
                      </a:cubicBezTo>
                      <a:cubicBezTo>
                        <a:pt x="3493" y="1389"/>
                        <a:pt x="3435" y="1422"/>
                        <a:pt x="3405" y="1422"/>
                      </a:cubicBezTo>
                      <a:cubicBezTo>
                        <a:pt x="3391" y="1422"/>
                        <a:pt x="3378" y="1416"/>
                        <a:pt x="3367" y="1405"/>
                      </a:cubicBezTo>
                      <a:cubicBezTo>
                        <a:pt x="3356" y="1393"/>
                        <a:pt x="3350" y="1380"/>
                        <a:pt x="3350" y="1365"/>
                      </a:cubicBezTo>
                      <a:cubicBezTo>
                        <a:pt x="3350" y="1348"/>
                        <a:pt x="3356" y="1335"/>
                        <a:pt x="3367" y="1327"/>
                      </a:cubicBezTo>
                      <a:cubicBezTo>
                        <a:pt x="3378" y="1319"/>
                        <a:pt x="3397" y="1308"/>
                        <a:pt x="3424" y="1296"/>
                      </a:cubicBezTo>
                      <a:cubicBezTo>
                        <a:pt x="3465" y="1276"/>
                        <a:pt x="3498" y="1256"/>
                        <a:pt x="3523" y="1234"/>
                      </a:cubicBezTo>
                      <a:cubicBezTo>
                        <a:pt x="3547" y="1213"/>
                        <a:pt x="3569" y="1189"/>
                        <a:pt x="3588" y="1163"/>
                      </a:cubicBezTo>
                      <a:cubicBezTo>
                        <a:pt x="3607" y="1136"/>
                        <a:pt x="3620" y="1120"/>
                        <a:pt x="3625" y="1114"/>
                      </a:cubicBezTo>
                      <a:cubicBezTo>
                        <a:pt x="3631" y="1108"/>
                        <a:pt x="3642" y="1105"/>
                        <a:pt x="3658" y="1105"/>
                      </a:cubicBezTo>
                      <a:cubicBezTo>
                        <a:pt x="3676" y="1105"/>
                        <a:pt x="3690" y="1112"/>
                        <a:pt x="3701" y="1125"/>
                      </a:cubicBezTo>
                      <a:cubicBezTo>
                        <a:pt x="3712" y="1139"/>
                        <a:pt x="3718" y="1159"/>
                        <a:pt x="3718" y="1183"/>
                      </a:cubicBezTo>
                      <a:cubicBezTo>
                        <a:pt x="3718" y="1766"/>
                        <a:pt x="3718" y="1766"/>
                        <a:pt x="3718" y="1766"/>
                      </a:cubicBezTo>
                      <a:cubicBezTo>
                        <a:pt x="3718" y="1834"/>
                        <a:pt x="3694" y="1869"/>
                        <a:pt x="3648" y="1869"/>
                      </a:cubicBezTo>
                      <a:cubicBezTo>
                        <a:pt x="3627" y="1869"/>
                        <a:pt x="3611" y="1862"/>
                        <a:pt x="3598" y="1848"/>
                      </a:cubicBezTo>
                      <a:cubicBezTo>
                        <a:pt x="3585" y="1834"/>
                        <a:pt x="3579" y="1813"/>
                        <a:pt x="3579" y="1786"/>
                      </a:cubicBezTo>
                      <a:close/>
                      <a:moveTo>
                        <a:pt x="1292" y="2594"/>
                      </a:moveTo>
                      <a:cubicBezTo>
                        <a:pt x="1292" y="2649"/>
                        <a:pt x="1289" y="2697"/>
                        <a:pt x="1282" y="2737"/>
                      </a:cubicBezTo>
                      <a:cubicBezTo>
                        <a:pt x="1275" y="2777"/>
                        <a:pt x="1263" y="2814"/>
                        <a:pt x="1244" y="2846"/>
                      </a:cubicBezTo>
                      <a:cubicBezTo>
                        <a:pt x="1221" y="2886"/>
                        <a:pt x="1191" y="2917"/>
                        <a:pt x="1155" y="2939"/>
                      </a:cubicBezTo>
                      <a:cubicBezTo>
                        <a:pt x="1118" y="2961"/>
                        <a:pt x="1077" y="2972"/>
                        <a:pt x="1033" y="2972"/>
                      </a:cubicBezTo>
                      <a:cubicBezTo>
                        <a:pt x="981" y="2972"/>
                        <a:pt x="935" y="2957"/>
                        <a:pt x="894" y="2928"/>
                      </a:cubicBezTo>
                      <a:cubicBezTo>
                        <a:pt x="853" y="2899"/>
                        <a:pt x="822" y="2858"/>
                        <a:pt x="801" y="2807"/>
                      </a:cubicBezTo>
                      <a:cubicBezTo>
                        <a:pt x="791" y="2778"/>
                        <a:pt x="783" y="2747"/>
                        <a:pt x="778" y="2713"/>
                      </a:cubicBezTo>
                      <a:cubicBezTo>
                        <a:pt x="773" y="2679"/>
                        <a:pt x="771" y="2642"/>
                        <a:pt x="771" y="2602"/>
                      </a:cubicBezTo>
                      <a:cubicBezTo>
                        <a:pt x="771" y="2551"/>
                        <a:pt x="774" y="2505"/>
                        <a:pt x="779" y="2464"/>
                      </a:cubicBezTo>
                      <a:cubicBezTo>
                        <a:pt x="784" y="2423"/>
                        <a:pt x="793" y="2387"/>
                        <a:pt x="804" y="2358"/>
                      </a:cubicBezTo>
                      <a:cubicBezTo>
                        <a:pt x="824" y="2309"/>
                        <a:pt x="854" y="2272"/>
                        <a:pt x="892" y="2246"/>
                      </a:cubicBezTo>
                      <a:cubicBezTo>
                        <a:pt x="930" y="2220"/>
                        <a:pt x="976" y="2208"/>
                        <a:pt x="1029" y="2208"/>
                      </a:cubicBezTo>
                      <a:cubicBezTo>
                        <a:pt x="1063" y="2208"/>
                        <a:pt x="1095" y="2213"/>
                        <a:pt x="1124" y="2225"/>
                      </a:cubicBezTo>
                      <a:cubicBezTo>
                        <a:pt x="1152" y="2236"/>
                        <a:pt x="1177" y="2253"/>
                        <a:pt x="1199" y="2275"/>
                      </a:cubicBezTo>
                      <a:cubicBezTo>
                        <a:pt x="1220" y="2296"/>
                        <a:pt x="1239" y="2324"/>
                        <a:pt x="1254" y="2356"/>
                      </a:cubicBezTo>
                      <a:cubicBezTo>
                        <a:pt x="1279" y="2412"/>
                        <a:pt x="1292" y="2491"/>
                        <a:pt x="1292" y="2594"/>
                      </a:cubicBezTo>
                      <a:close/>
                      <a:moveTo>
                        <a:pt x="1153" y="2583"/>
                      </a:moveTo>
                      <a:cubicBezTo>
                        <a:pt x="1153" y="2521"/>
                        <a:pt x="1149" y="2470"/>
                        <a:pt x="1142" y="2431"/>
                      </a:cubicBezTo>
                      <a:cubicBezTo>
                        <a:pt x="1134" y="2391"/>
                        <a:pt x="1122" y="2361"/>
                        <a:pt x="1104" y="2341"/>
                      </a:cubicBezTo>
                      <a:cubicBezTo>
                        <a:pt x="1086" y="2321"/>
                        <a:pt x="1062" y="2311"/>
                        <a:pt x="1031" y="2311"/>
                      </a:cubicBezTo>
                      <a:cubicBezTo>
                        <a:pt x="986" y="2311"/>
                        <a:pt x="955" y="2334"/>
                        <a:pt x="937" y="2379"/>
                      </a:cubicBezTo>
                      <a:cubicBezTo>
                        <a:pt x="920" y="2424"/>
                        <a:pt x="911" y="2493"/>
                        <a:pt x="911" y="2588"/>
                      </a:cubicBezTo>
                      <a:cubicBezTo>
                        <a:pt x="911" y="2651"/>
                        <a:pt x="915" y="2704"/>
                        <a:pt x="922" y="2744"/>
                      </a:cubicBezTo>
                      <a:cubicBezTo>
                        <a:pt x="930" y="2785"/>
                        <a:pt x="942" y="2816"/>
                        <a:pt x="960" y="2837"/>
                      </a:cubicBezTo>
                      <a:cubicBezTo>
                        <a:pt x="977" y="2858"/>
                        <a:pt x="1001" y="2868"/>
                        <a:pt x="1032" y="2868"/>
                      </a:cubicBezTo>
                      <a:cubicBezTo>
                        <a:pt x="1063" y="2868"/>
                        <a:pt x="1087" y="2857"/>
                        <a:pt x="1105" y="2836"/>
                      </a:cubicBezTo>
                      <a:cubicBezTo>
                        <a:pt x="1123" y="2814"/>
                        <a:pt x="1135" y="2783"/>
                        <a:pt x="1142" y="2742"/>
                      </a:cubicBezTo>
                      <a:cubicBezTo>
                        <a:pt x="1149" y="2702"/>
                        <a:pt x="1153" y="2649"/>
                        <a:pt x="1153" y="2583"/>
                      </a:cubicBezTo>
                      <a:close/>
                      <a:moveTo>
                        <a:pt x="1954" y="2594"/>
                      </a:moveTo>
                      <a:cubicBezTo>
                        <a:pt x="1954" y="2649"/>
                        <a:pt x="1951" y="2697"/>
                        <a:pt x="1944" y="2737"/>
                      </a:cubicBezTo>
                      <a:cubicBezTo>
                        <a:pt x="1937" y="2777"/>
                        <a:pt x="1924" y="2814"/>
                        <a:pt x="1906" y="2846"/>
                      </a:cubicBezTo>
                      <a:cubicBezTo>
                        <a:pt x="1883" y="2886"/>
                        <a:pt x="1853" y="2917"/>
                        <a:pt x="1816" y="2939"/>
                      </a:cubicBezTo>
                      <a:cubicBezTo>
                        <a:pt x="1780" y="2961"/>
                        <a:pt x="1739" y="2972"/>
                        <a:pt x="1694" y="2972"/>
                      </a:cubicBezTo>
                      <a:cubicBezTo>
                        <a:pt x="1643" y="2972"/>
                        <a:pt x="1596" y="2957"/>
                        <a:pt x="1555" y="2928"/>
                      </a:cubicBezTo>
                      <a:cubicBezTo>
                        <a:pt x="1514" y="2899"/>
                        <a:pt x="1484" y="2858"/>
                        <a:pt x="1463" y="2807"/>
                      </a:cubicBezTo>
                      <a:cubicBezTo>
                        <a:pt x="1452" y="2778"/>
                        <a:pt x="1445" y="2747"/>
                        <a:pt x="1440" y="2713"/>
                      </a:cubicBezTo>
                      <a:cubicBezTo>
                        <a:pt x="1435" y="2679"/>
                        <a:pt x="1432" y="2642"/>
                        <a:pt x="1432" y="2602"/>
                      </a:cubicBezTo>
                      <a:cubicBezTo>
                        <a:pt x="1432" y="2551"/>
                        <a:pt x="1435" y="2505"/>
                        <a:pt x="1441" y="2464"/>
                      </a:cubicBezTo>
                      <a:cubicBezTo>
                        <a:pt x="1446" y="2423"/>
                        <a:pt x="1454" y="2387"/>
                        <a:pt x="1466" y="2358"/>
                      </a:cubicBezTo>
                      <a:cubicBezTo>
                        <a:pt x="1486" y="2309"/>
                        <a:pt x="1515" y="2272"/>
                        <a:pt x="1553" y="2246"/>
                      </a:cubicBezTo>
                      <a:cubicBezTo>
                        <a:pt x="1592" y="2220"/>
                        <a:pt x="1637" y="2208"/>
                        <a:pt x="1690" y="2208"/>
                      </a:cubicBezTo>
                      <a:cubicBezTo>
                        <a:pt x="1725" y="2208"/>
                        <a:pt x="1757" y="2213"/>
                        <a:pt x="1785" y="2225"/>
                      </a:cubicBezTo>
                      <a:cubicBezTo>
                        <a:pt x="1814" y="2236"/>
                        <a:pt x="1839" y="2253"/>
                        <a:pt x="1860" y="2275"/>
                      </a:cubicBezTo>
                      <a:cubicBezTo>
                        <a:pt x="1882" y="2296"/>
                        <a:pt x="1900" y="2324"/>
                        <a:pt x="1915" y="2356"/>
                      </a:cubicBezTo>
                      <a:cubicBezTo>
                        <a:pt x="1941" y="2412"/>
                        <a:pt x="1954" y="2491"/>
                        <a:pt x="1954" y="2594"/>
                      </a:cubicBezTo>
                      <a:close/>
                      <a:moveTo>
                        <a:pt x="1814" y="2583"/>
                      </a:moveTo>
                      <a:cubicBezTo>
                        <a:pt x="1814" y="2521"/>
                        <a:pt x="1811" y="2470"/>
                        <a:pt x="1803" y="2431"/>
                      </a:cubicBezTo>
                      <a:cubicBezTo>
                        <a:pt x="1796" y="2391"/>
                        <a:pt x="1783" y="2361"/>
                        <a:pt x="1765" y="2341"/>
                      </a:cubicBezTo>
                      <a:cubicBezTo>
                        <a:pt x="1748" y="2321"/>
                        <a:pt x="1723" y="2311"/>
                        <a:pt x="1692" y="2311"/>
                      </a:cubicBezTo>
                      <a:cubicBezTo>
                        <a:pt x="1647" y="2311"/>
                        <a:pt x="1616" y="2334"/>
                        <a:pt x="1599" y="2379"/>
                      </a:cubicBezTo>
                      <a:cubicBezTo>
                        <a:pt x="1581" y="2424"/>
                        <a:pt x="1572" y="2493"/>
                        <a:pt x="1572" y="2588"/>
                      </a:cubicBezTo>
                      <a:cubicBezTo>
                        <a:pt x="1572" y="2651"/>
                        <a:pt x="1576" y="2704"/>
                        <a:pt x="1584" y="2744"/>
                      </a:cubicBezTo>
                      <a:cubicBezTo>
                        <a:pt x="1591" y="2785"/>
                        <a:pt x="1604" y="2816"/>
                        <a:pt x="1621" y="2837"/>
                      </a:cubicBezTo>
                      <a:cubicBezTo>
                        <a:pt x="1639" y="2858"/>
                        <a:pt x="1663" y="2868"/>
                        <a:pt x="1693" y="2868"/>
                      </a:cubicBezTo>
                      <a:cubicBezTo>
                        <a:pt x="1724" y="2868"/>
                        <a:pt x="1749" y="2857"/>
                        <a:pt x="1766" y="2836"/>
                      </a:cubicBezTo>
                      <a:cubicBezTo>
                        <a:pt x="1784" y="2814"/>
                        <a:pt x="1797" y="2783"/>
                        <a:pt x="1804" y="2742"/>
                      </a:cubicBezTo>
                      <a:cubicBezTo>
                        <a:pt x="1811" y="2702"/>
                        <a:pt x="1814" y="2649"/>
                        <a:pt x="1814" y="2583"/>
                      </a:cubicBezTo>
                      <a:close/>
                      <a:moveTo>
                        <a:pt x="2298" y="2890"/>
                      </a:moveTo>
                      <a:cubicBezTo>
                        <a:pt x="2298" y="2427"/>
                        <a:pt x="2298" y="2427"/>
                        <a:pt x="2298" y="2427"/>
                      </a:cubicBezTo>
                      <a:cubicBezTo>
                        <a:pt x="2211" y="2493"/>
                        <a:pt x="2153" y="2526"/>
                        <a:pt x="2124" y="2526"/>
                      </a:cubicBezTo>
                      <a:cubicBezTo>
                        <a:pt x="2109" y="2526"/>
                        <a:pt x="2097" y="2520"/>
                        <a:pt x="2086" y="2509"/>
                      </a:cubicBezTo>
                      <a:cubicBezTo>
                        <a:pt x="2075" y="2497"/>
                        <a:pt x="2069" y="2484"/>
                        <a:pt x="2069" y="2469"/>
                      </a:cubicBezTo>
                      <a:cubicBezTo>
                        <a:pt x="2069" y="2452"/>
                        <a:pt x="2074" y="2439"/>
                        <a:pt x="2085" y="2431"/>
                      </a:cubicBezTo>
                      <a:cubicBezTo>
                        <a:pt x="2096" y="2423"/>
                        <a:pt x="2115" y="2412"/>
                        <a:pt x="2143" y="2400"/>
                      </a:cubicBezTo>
                      <a:cubicBezTo>
                        <a:pt x="2184" y="2380"/>
                        <a:pt x="2217" y="2360"/>
                        <a:pt x="2241" y="2338"/>
                      </a:cubicBezTo>
                      <a:cubicBezTo>
                        <a:pt x="2266" y="2317"/>
                        <a:pt x="2288" y="2293"/>
                        <a:pt x="2307" y="2267"/>
                      </a:cubicBezTo>
                      <a:cubicBezTo>
                        <a:pt x="2326" y="2240"/>
                        <a:pt x="2338" y="2224"/>
                        <a:pt x="2344" y="2218"/>
                      </a:cubicBezTo>
                      <a:cubicBezTo>
                        <a:pt x="2350" y="2212"/>
                        <a:pt x="2361" y="2209"/>
                        <a:pt x="2377" y="2209"/>
                      </a:cubicBezTo>
                      <a:cubicBezTo>
                        <a:pt x="2395" y="2209"/>
                        <a:pt x="2409" y="2216"/>
                        <a:pt x="2420" y="2229"/>
                      </a:cubicBezTo>
                      <a:cubicBezTo>
                        <a:pt x="2431" y="2243"/>
                        <a:pt x="2436" y="2263"/>
                        <a:pt x="2436" y="2287"/>
                      </a:cubicBezTo>
                      <a:cubicBezTo>
                        <a:pt x="2436" y="2870"/>
                        <a:pt x="2436" y="2870"/>
                        <a:pt x="2436" y="2870"/>
                      </a:cubicBezTo>
                      <a:cubicBezTo>
                        <a:pt x="2436" y="2938"/>
                        <a:pt x="2413" y="2973"/>
                        <a:pt x="2366" y="2973"/>
                      </a:cubicBezTo>
                      <a:cubicBezTo>
                        <a:pt x="2346" y="2973"/>
                        <a:pt x="2329" y="2966"/>
                        <a:pt x="2317" y="2952"/>
                      </a:cubicBezTo>
                      <a:cubicBezTo>
                        <a:pt x="2304" y="2938"/>
                        <a:pt x="2298" y="2917"/>
                        <a:pt x="2298" y="28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</p:grpSp>
          <p:grpSp>
            <p:nvGrpSpPr>
              <p:cNvPr id="10" name="Group 19"/>
              <p:cNvGrpSpPr>
                <a:grpSpLocks/>
              </p:cNvGrpSpPr>
              <p:nvPr/>
            </p:nvGrpSpPr>
            <p:grpSpPr bwMode="auto">
              <a:xfrm>
                <a:off x="5385408" y="1123950"/>
                <a:ext cx="1060100" cy="1060100"/>
                <a:chOff x="5522790" y="1275903"/>
                <a:chExt cx="1060100" cy="1060100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5522913" y="1275903"/>
                  <a:ext cx="1060450" cy="10597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16BA1">
                        <a:shade val="30000"/>
                        <a:satMod val="115000"/>
                      </a:srgbClr>
                    </a:gs>
                    <a:gs pos="40000">
                      <a:srgbClr val="016BA1">
                        <a:shade val="67500"/>
                        <a:satMod val="115000"/>
                      </a:srgbClr>
                    </a:gs>
                    <a:gs pos="61000">
                      <a:srgbClr val="016BA1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accent6">
                      <a:lumMod val="40000"/>
                      <a:lumOff val="60000"/>
                      <a:alpha val="47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82124" tIns="41061" rIns="82124" bIns="41061" anchor="ctr"/>
                <a:lstStyle>
                  <a:lvl1pPr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defRPr/>
                  </a:pPr>
                  <a:endParaRPr lang="en-US" altLang="en-US" sz="160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 bwMode="auto">
                <a:xfrm>
                  <a:off x="5718875" y="1466283"/>
                  <a:ext cx="667930" cy="679340"/>
                  <a:chOff x="4107233" y="2152733"/>
                  <a:chExt cx="1160557" cy="1012535"/>
                </a:xfrm>
                <a:solidFill>
                  <a:schemeClr val="bg1"/>
                </a:solidFill>
                <a:effectLst/>
              </p:grpSpPr>
              <p:sp>
                <p:nvSpPr>
                  <p:cNvPr id="27" name="Freeform 26"/>
                  <p:cNvSpPr>
                    <a:spLocks noEditPoints="1"/>
                  </p:cNvSpPr>
                  <p:nvPr/>
                </p:nvSpPr>
                <p:spPr bwMode="auto">
                  <a:xfrm rot="384666">
                    <a:off x="4415502" y="2152733"/>
                    <a:ext cx="528721" cy="409725"/>
                  </a:xfrm>
                  <a:custGeom>
                    <a:avLst/>
                    <a:gdLst>
                      <a:gd name="T0" fmla="*/ 98 w 100"/>
                      <a:gd name="T1" fmla="*/ 43 h 98"/>
                      <a:gd name="T2" fmla="*/ 94 w 100"/>
                      <a:gd name="T3" fmla="*/ 41 h 98"/>
                      <a:gd name="T4" fmla="*/ 87 w 100"/>
                      <a:gd name="T5" fmla="*/ 33 h 98"/>
                      <a:gd name="T6" fmla="*/ 93 w 100"/>
                      <a:gd name="T7" fmla="*/ 26 h 98"/>
                      <a:gd name="T8" fmla="*/ 87 w 100"/>
                      <a:gd name="T9" fmla="*/ 16 h 98"/>
                      <a:gd name="T10" fmla="*/ 82 w 100"/>
                      <a:gd name="T11" fmla="*/ 16 h 98"/>
                      <a:gd name="T12" fmla="*/ 71 w 100"/>
                      <a:gd name="T13" fmla="*/ 14 h 98"/>
                      <a:gd name="T14" fmla="*/ 71 w 100"/>
                      <a:gd name="T15" fmla="*/ 5 h 98"/>
                      <a:gd name="T16" fmla="*/ 60 w 100"/>
                      <a:gd name="T17" fmla="*/ 0 h 98"/>
                      <a:gd name="T18" fmla="*/ 56 w 100"/>
                      <a:gd name="T19" fmla="*/ 5 h 98"/>
                      <a:gd name="T20" fmla="*/ 50 w 100"/>
                      <a:gd name="T21" fmla="*/ 8 h 98"/>
                      <a:gd name="T22" fmla="*/ 44 w 100"/>
                      <a:gd name="T23" fmla="*/ 5 h 98"/>
                      <a:gd name="T24" fmla="*/ 41 w 100"/>
                      <a:gd name="T25" fmla="*/ 1 h 98"/>
                      <a:gd name="T26" fmla="*/ 29 w 100"/>
                      <a:gd name="T27" fmla="*/ 4 h 98"/>
                      <a:gd name="T28" fmla="*/ 28 w 100"/>
                      <a:gd name="T29" fmla="*/ 10 h 98"/>
                      <a:gd name="T30" fmla="*/ 29 w 100"/>
                      <a:gd name="T31" fmla="*/ 14 h 98"/>
                      <a:gd name="T32" fmla="*/ 19 w 100"/>
                      <a:gd name="T33" fmla="*/ 17 h 98"/>
                      <a:gd name="T34" fmla="*/ 12 w 100"/>
                      <a:gd name="T35" fmla="*/ 16 h 98"/>
                      <a:gd name="T36" fmla="*/ 7 w 100"/>
                      <a:gd name="T37" fmla="*/ 26 h 98"/>
                      <a:gd name="T38" fmla="*/ 9 w 100"/>
                      <a:gd name="T39" fmla="*/ 30 h 98"/>
                      <a:gd name="T40" fmla="*/ 10 w 100"/>
                      <a:gd name="T41" fmla="*/ 40 h 98"/>
                      <a:gd name="T42" fmla="*/ 1 w 100"/>
                      <a:gd name="T43" fmla="*/ 43 h 98"/>
                      <a:gd name="T44" fmla="*/ 0 w 100"/>
                      <a:gd name="T45" fmla="*/ 49 h 98"/>
                      <a:gd name="T46" fmla="*/ 1 w 100"/>
                      <a:gd name="T47" fmla="*/ 56 h 98"/>
                      <a:gd name="T48" fmla="*/ 10 w 100"/>
                      <a:gd name="T49" fmla="*/ 58 h 98"/>
                      <a:gd name="T50" fmla="*/ 9 w 100"/>
                      <a:gd name="T51" fmla="*/ 69 h 98"/>
                      <a:gd name="T52" fmla="*/ 6 w 100"/>
                      <a:gd name="T53" fmla="*/ 74 h 98"/>
                      <a:gd name="T54" fmla="*/ 14 w 100"/>
                      <a:gd name="T55" fmla="*/ 83 h 98"/>
                      <a:gd name="T56" fmla="*/ 23 w 100"/>
                      <a:gd name="T57" fmla="*/ 80 h 98"/>
                      <a:gd name="T58" fmla="*/ 28 w 100"/>
                      <a:gd name="T59" fmla="*/ 89 h 98"/>
                      <a:gd name="T60" fmla="*/ 28 w 100"/>
                      <a:gd name="T61" fmla="*/ 93 h 98"/>
                      <a:gd name="T62" fmla="*/ 39 w 100"/>
                      <a:gd name="T63" fmla="*/ 98 h 98"/>
                      <a:gd name="T64" fmla="*/ 43 w 100"/>
                      <a:gd name="T65" fmla="*/ 95 h 98"/>
                      <a:gd name="T66" fmla="*/ 50 w 100"/>
                      <a:gd name="T67" fmla="*/ 90 h 98"/>
                      <a:gd name="T68" fmla="*/ 57 w 100"/>
                      <a:gd name="T69" fmla="*/ 95 h 98"/>
                      <a:gd name="T70" fmla="*/ 60 w 100"/>
                      <a:gd name="T71" fmla="*/ 98 h 98"/>
                      <a:gd name="T72" fmla="*/ 71 w 100"/>
                      <a:gd name="T73" fmla="*/ 93 h 98"/>
                      <a:gd name="T74" fmla="*/ 71 w 100"/>
                      <a:gd name="T75" fmla="*/ 85 h 98"/>
                      <a:gd name="T76" fmla="*/ 82 w 100"/>
                      <a:gd name="T77" fmla="*/ 82 h 98"/>
                      <a:gd name="T78" fmla="*/ 87 w 100"/>
                      <a:gd name="T79" fmla="*/ 83 h 98"/>
                      <a:gd name="T80" fmla="*/ 93 w 100"/>
                      <a:gd name="T81" fmla="*/ 72 h 98"/>
                      <a:gd name="T82" fmla="*/ 90 w 100"/>
                      <a:gd name="T83" fmla="*/ 69 h 98"/>
                      <a:gd name="T84" fmla="*/ 87 w 100"/>
                      <a:gd name="T85" fmla="*/ 65 h 98"/>
                      <a:gd name="T86" fmla="*/ 94 w 100"/>
                      <a:gd name="T87" fmla="*/ 57 h 98"/>
                      <a:gd name="T88" fmla="*/ 99 w 100"/>
                      <a:gd name="T89" fmla="*/ 54 h 98"/>
                      <a:gd name="T90" fmla="*/ 99 w 100"/>
                      <a:gd name="T91" fmla="*/ 44 h 98"/>
                      <a:gd name="T92" fmla="*/ 37 w 100"/>
                      <a:gd name="T93" fmla="*/ 49 h 98"/>
                      <a:gd name="T94" fmla="*/ 62 w 100"/>
                      <a:gd name="T95" fmla="*/ 49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00" h="98">
                        <a:moveTo>
                          <a:pt x="99" y="44"/>
                        </a:moveTo>
                        <a:cubicBezTo>
                          <a:pt x="99" y="44"/>
                          <a:pt x="99" y="43"/>
                          <a:pt x="98" y="43"/>
                        </a:cubicBezTo>
                        <a:cubicBezTo>
                          <a:pt x="94" y="41"/>
                          <a:pt x="94" y="41"/>
                          <a:pt x="94" y="41"/>
                        </a:cubicBezTo>
                        <a:cubicBezTo>
                          <a:pt x="94" y="41"/>
                          <a:pt x="94" y="41"/>
                          <a:pt x="94" y="41"/>
                        </a:cubicBezTo>
                        <a:cubicBezTo>
                          <a:pt x="90" y="40"/>
                          <a:pt x="90" y="40"/>
                          <a:pt x="90" y="40"/>
                        </a:cubicBezTo>
                        <a:cubicBezTo>
                          <a:pt x="89" y="38"/>
                          <a:pt x="88" y="35"/>
                          <a:pt x="87" y="33"/>
                        </a:cubicBezTo>
                        <a:cubicBezTo>
                          <a:pt x="91" y="29"/>
                          <a:pt x="91" y="29"/>
                          <a:pt x="91" y="29"/>
                        </a:cubicBezTo>
                        <a:cubicBezTo>
                          <a:pt x="93" y="26"/>
                          <a:pt x="93" y="26"/>
                          <a:pt x="93" y="26"/>
                        </a:cubicBezTo>
                        <a:cubicBezTo>
                          <a:pt x="93" y="26"/>
                          <a:pt x="93" y="25"/>
                          <a:pt x="93" y="24"/>
                        </a:cubicBezTo>
                        <a:cubicBezTo>
                          <a:pt x="87" y="16"/>
                          <a:pt x="87" y="16"/>
                          <a:pt x="87" y="16"/>
                        </a:cubicBezTo>
                        <a:cubicBezTo>
                          <a:pt x="86" y="15"/>
                          <a:pt x="86" y="15"/>
                          <a:pt x="85" y="15"/>
                        </a:cubicBezTo>
                        <a:cubicBezTo>
                          <a:pt x="82" y="16"/>
                          <a:pt x="82" y="16"/>
                          <a:pt x="82" y="16"/>
                        </a:cubicBezTo>
                        <a:cubicBezTo>
                          <a:pt x="77" y="18"/>
                          <a:pt x="77" y="18"/>
                          <a:pt x="77" y="18"/>
                        </a:cubicBezTo>
                        <a:cubicBezTo>
                          <a:pt x="75" y="17"/>
                          <a:pt x="73" y="15"/>
                          <a:pt x="71" y="14"/>
                        </a:cubicBezTo>
                        <a:cubicBezTo>
                          <a:pt x="71" y="8"/>
                          <a:pt x="71" y="8"/>
                          <a:pt x="71" y="8"/>
                        </a:cubicBezTo>
                        <a:cubicBezTo>
                          <a:pt x="71" y="5"/>
                          <a:pt x="71" y="5"/>
                          <a:pt x="71" y="5"/>
                        </a:cubicBezTo>
                        <a:cubicBezTo>
                          <a:pt x="71" y="5"/>
                          <a:pt x="70" y="4"/>
                          <a:pt x="70" y="4"/>
                        </a:cubicBezTo>
                        <a:cubicBezTo>
                          <a:pt x="60" y="0"/>
                          <a:pt x="60" y="0"/>
                          <a:pt x="60" y="0"/>
                        </a:cubicBezTo>
                        <a:cubicBezTo>
                          <a:pt x="59" y="0"/>
                          <a:pt x="59" y="1"/>
                          <a:pt x="58" y="1"/>
                        </a:cubicBezTo>
                        <a:cubicBezTo>
                          <a:pt x="56" y="5"/>
                          <a:pt x="56" y="5"/>
                          <a:pt x="56" y="5"/>
                        </a:cubicBezTo>
                        <a:cubicBezTo>
                          <a:pt x="53" y="8"/>
                          <a:pt x="53" y="8"/>
                          <a:pt x="53" y="8"/>
                        </a:cubicBezTo>
                        <a:cubicBezTo>
                          <a:pt x="52" y="8"/>
                          <a:pt x="51" y="8"/>
                          <a:pt x="50" y="8"/>
                        </a:cubicBezTo>
                        <a:cubicBezTo>
                          <a:pt x="48" y="8"/>
                          <a:pt x="47" y="8"/>
                          <a:pt x="46" y="8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1" y="1"/>
                          <a:pt x="41" y="1"/>
                          <a:pt x="41" y="1"/>
                        </a:cubicBezTo>
                        <a:cubicBezTo>
                          <a:pt x="41" y="1"/>
                          <a:pt x="40" y="0"/>
                          <a:pt x="39" y="0"/>
                        </a:cubicBezTo>
                        <a:cubicBezTo>
                          <a:pt x="29" y="4"/>
                          <a:pt x="29" y="4"/>
                          <a:pt x="29" y="4"/>
                        </a:cubicBezTo>
                        <a:cubicBezTo>
                          <a:pt x="29" y="4"/>
                          <a:pt x="28" y="5"/>
                          <a:pt x="28" y="5"/>
                        </a:cubicBezTo>
                        <a:cubicBezTo>
                          <a:pt x="28" y="10"/>
                          <a:pt x="28" y="10"/>
                          <a:pt x="28" y="10"/>
                        </a:cubicBezTo>
                        <a:cubicBezTo>
                          <a:pt x="28" y="10"/>
                          <a:pt x="28" y="10"/>
                          <a:pt x="28" y="10"/>
                        </a:cubicBezTo>
                        <a:cubicBezTo>
                          <a:pt x="29" y="14"/>
                          <a:pt x="29" y="14"/>
                          <a:pt x="29" y="14"/>
                        </a:cubicBezTo>
                        <a:cubicBezTo>
                          <a:pt x="26" y="15"/>
                          <a:pt x="24" y="17"/>
                          <a:pt x="23" y="18"/>
                        </a:cubicBezTo>
                        <a:cubicBezTo>
                          <a:pt x="19" y="17"/>
                          <a:pt x="19" y="17"/>
                          <a:pt x="19" y="17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4" y="15"/>
                          <a:pt x="13" y="15"/>
                          <a:pt x="12" y="16"/>
                        </a:cubicBezTo>
                        <a:cubicBezTo>
                          <a:pt x="6" y="24"/>
                          <a:pt x="6" y="24"/>
                          <a:pt x="6" y="24"/>
                        </a:cubicBezTo>
                        <a:cubicBezTo>
                          <a:pt x="6" y="25"/>
                          <a:pt x="6" y="26"/>
                          <a:pt x="7" y="26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cubicBezTo>
                          <a:pt x="12" y="33"/>
                          <a:pt x="12" y="33"/>
                          <a:pt x="12" y="33"/>
                        </a:cubicBezTo>
                        <a:cubicBezTo>
                          <a:pt x="11" y="35"/>
                          <a:pt x="10" y="38"/>
                          <a:pt x="10" y="40"/>
                        </a:cubicBezTo>
                        <a:cubicBezTo>
                          <a:pt x="4" y="42"/>
                          <a:pt x="4" y="42"/>
                          <a:pt x="4" y="42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3"/>
                          <a:pt x="0" y="44"/>
                          <a:pt x="0" y="44"/>
                        </a:cubicBezTo>
                        <a:cubicBezTo>
                          <a:pt x="0" y="44"/>
                          <a:pt x="0" y="47"/>
                          <a:pt x="0" y="49"/>
                        </a:cubicBezTo>
                        <a:cubicBezTo>
                          <a:pt x="0" y="51"/>
                          <a:pt x="0" y="54"/>
                          <a:pt x="0" y="54"/>
                        </a:cubicBezTo>
                        <a:cubicBezTo>
                          <a:pt x="0" y="55"/>
                          <a:pt x="1" y="56"/>
                          <a:pt x="1" y="56"/>
                        </a:cubicBezTo>
                        <a:cubicBezTo>
                          <a:pt x="4" y="57"/>
                          <a:pt x="4" y="57"/>
                          <a:pt x="4" y="57"/>
                        </a:cubicBezTo>
                        <a:cubicBezTo>
                          <a:pt x="10" y="58"/>
                          <a:pt x="10" y="58"/>
                          <a:pt x="10" y="58"/>
                        </a:cubicBezTo>
                        <a:cubicBezTo>
                          <a:pt x="10" y="61"/>
                          <a:pt x="11" y="63"/>
                          <a:pt x="12" y="65"/>
                        </a:cubicBezTo>
                        <a:cubicBezTo>
                          <a:pt x="9" y="69"/>
                          <a:pt x="9" y="69"/>
                          <a:pt x="9" y="69"/>
                        </a:cubicBezTo>
                        <a:cubicBezTo>
                          <a:pt x="7" y="72"/>
                          <a:pt x="7" y="72"/>
                          <a:pt x="7" y="72"/>
                        </a:cubicBezTo>
                        <a:cubicBezTo>
                          <a:pt x="6" y="73"/>
                          <a:pt x="6" y="74"/>
                          <a:pt x="6" y="74"/>
                        </a:cubicBezTo>
                        <a:cubicBezTo>
                          <a:pt x="12" y="83"/>
                          <a:pt x="12" y="83"/>
                          <a:pt x="12" y="83"/>
                        </a:cubicBezTo>
                        <a:cubicBezTo>
                          <a:pt x="13" y="83"/>
                          <a:pt x="14" y="83"/>
                          <a:pt x="14" y="83"/>
                        </a:cubicBezTo>
                        <a:cubicBezTo>
                          <a:pt x="19" y="82"/>
                          <a:pt x="19" y="82"/>
                          <a:pt x="19" y="82"/>
                        </a:cubicBezTo>
                        <a:cubicBezTo>
                          <a:pt x="23" y="80"/>
                          <a:pt x="23" y="80"/>
                          <a:pt x="23" y="80"/>
                        </a:cubicBezTo>
                        <a:cubicBezTo>
                          <a:pt x="24" y="82"/>
                          <a:pt x="26" y="83"/>
                          <a:pt x="29" y="85"/>
                        </a:cubicBezTo>
                        <a:cubicBezTo>
                          <a:pt x="28" y="89"/>
                          <a:pt x="28" y="89"/>
                          <a:pt x="28" y="89"/>
                        </a:cubicBezTo>
                        <a:cubicBezTo>
                          <a:pt x="28" y="89"/>
                          <a:pt x="28" y="89"/>
                          <a:pt x="28" y="89"/>
                        </a:cubicBezTo>
                        <a:cubicBezTo>
                          <a:pt x="28" y="93"/>
                          <a:pt x="28" y="93"/>
                          <a:pt x="28" y="93"/>
                        </a:cubicBezTo>
                        <a:cubicBezTo>
                          <a:pt x="28" y="94"/>
                          <a:pt x="29" y="95"/>
                          <a:pt x="29" y="95"/>
                        </a:cubicBezTo>
                        <a:cubicBezTo>
                          <a:pt x="39" y="98"/>
                          <a:pt x="39" y="98"/>
                          <a:pt x="39" y="98"/>
                        </a:cubicBezTo>
                        <a:cubicBezTo>
                          <a:pt x="40" y="98"/>
                          <a:pt x="41" y="98"/>
                          <a:pt x="41" y="97"/>
                        </a:cubicBezTo>
                        <a:cubicBezTo>
                          <a:pt x="43" y="95"/>
                          <a:pt x="43" y="95"/>
                          <a:pt x="43" y="95"/>
                        </a:cubicBezTo>
                        <a:cubicBezTo>
                          <a:pt x="46" y="90"/>
                          <a:pt x="46" y="90"/>
                          <a:pt x="46" y="90"/>
                        </a:cubicBezTo>
                        <a:cubicBezTo>
                          <a:pt x="47" y="90"/>
                          <a:pt x="48" y="90"/>
                          <a:pt x="50" y="90"/>
                        </a:cubicBezTo>
                        <a:cubicBezTo>
                          <a:pt x="51" y="90"/>
                          <a:pt x="52" y="90"/>
                          <a:pt x="53" y="90"/>
                        </a:cubicBezTo>
                        <a:cubicBezTo>
                          <a:pt x="57" y="95"/>
                          <a:pt x="57" y="95"/>
                          <a:pt x="57" y="95"/>
                        </a:cubicBezTo>
                        <a:cubicBezTo>
                          <a:pt x="58" y="97"/>
                          <a:pt x="58" y="97"/>
                          <a:pt x="58" y="97"/>
                        </a:cubicBezTo>
                        <a:cubicBezTo>
                          <a:pt x="59" y="98"/>
                          <a:pt x="59" y="98"/>
                          <a:pt x="60" y="98"/>
                        </a:cubicBezTo>
                        <a:cubicBezTo>
                          <a:pt x="70" y="95"/>
                          <a:pt x="70" y="95"/>
                          <a:pt x="70" y="95"/>
                        </a:cubicBezTo>
                        <a:cubicBezTo>
                          <a:pt x="70" y="95"/>
                          <a:pt x="71" y="94"/>
                          <a:pt x="71" y="93"/>
                        </a:cubicBezTo>
                        <a:cubicBezTo>
                          <a:pt x="71" y="90"/>
                          <a:pt x="71" y="90"/>
                          <a:pt x="71" y="90"/>
                        </a:cubicBezTo>
                        <a:cubicBezTo>
                          <a:pt x="71" y="85"/>
                          <a:pt x="71" y="85"/>
                          <a:pt x="71" y="85"/>
                        </a:cubicBezTo>
                        <a:cubicBezTo>
                          <a:pt x="73" y="83"/>
                          <a:pt x="75" y="82"/>
                          <a:pt x="77" y="80"/>
                        </a:cubicBezTo>
                        <a:cubicBezTo>
                          <a:pt x="82" y="82"/>
                          <a:pt x="82" y="82"/>
                          <a:pt x="82" y="82"/>
                        </a:cubicBezTo>
                        <a:cubicBezTo>
                          <a:pt x="85" y="83"/>
                          <a:pt x="85" y="83"/>
                          <a:pt x="85" y="83"/>
                        </a:cubicBezTo>
                        <a:cubicBezTo>
                          <a:pt x="86" y="83"/>
                          <a:pt x="86" y="83"/>
                          <a:pt x="87" y="83"/>
                        </a:cubicBezTo>
                        <a:cubicBezTo>
                          <a:pt x="93" y="74"/>
                          <a:pt x="93" y="74"/>
                          <a:pt x="93" y="74"/>
                        </a:cubicBezTo>
                        <a:cubicBezTo>
                          <a:pt x="93" y="74"/>
                          <a:pt x="93" y="73"/>
                          <a:pt x="93" y="72"/>
                        </a:cubicBezTo>
                        <a:cubicBezTo>
                          <a:pt x="91" y="70"/>
                          <a:pt x="91" y="70"/>
                          <a:pt x="91" y="70"/>
                        </a:cubicBezTo>
                        <a:cubicBezTo>
                          <a:pt x="90" y="69"/>
                          <a:pt x="90" y="69"/>
                          <a:pt x="90" y="69"/>
                        </a:cubicBezTo>
                        <a:cubicBezTo>
                          <a:pt x="90" y="69"/>
                          <a:pt x="90" y="69"/>
                          <a:pt x="90" y="69"/>
                        </a:cubicBezTo>
                        <a:cubicBezTo>
                          <a:pt x="87" y="65"/>
                          <a:pt x="87" y="65"/>
                          <a:pt x="87" y="65"/>
                        </a:cubicBezTo>
                        <a:cubicBezTo>
                          <a:pt x="88" y="63"/>
                          <a:pt x="89" y="61"/>
                          <a:pt x="90" y="58"/>
                        </a:cubicBezTo>
                        <a:cubicBezTo>
                          <a:pt x="94" y="57"/>
                          <a:pt x="94" y="57"/>
                          <a:pt x="94" y="57"/>
                        </a:cubicBezTo>
                        <a:cubicBezTo>
                          <a:pt x="98" y="56"/>
                          <a:pt x="98" y="56"/>
                          <a:pt x="98" y="56"/>
                        </a:cubicBezTo>
                        <a:cubicBezTo>
                          <a:pt x="99" y="56"/>
                          <a:pt x="99" y="55"/>
                          <a:pt x="99" y="54"/>
                        </a:cubicBezTo>
                        <a:cubicBezTo>
                          <a:pt x="99" y="54"/>
                          <a:pt x="100" y="51"/>
                          <a:pt x="100" y="49"/>
                        </a:cubicBezTo>
                        <a:cubicBezTo>
                          <a:pt x="100" y="47"/>
                          <a:pt x="99" y="44"/>
                          <a:pt x="99" y="44"/>
                        </a:cubicBezTo>
                        <a:close/>
                        <a:moveTo>
                          <a:pt x="50" y="62"/>
                        </a:moveTo>
                        <a:cubicBezTo>
                          <a:pt x="43" y="62"/>
                          <a:pt x="37" y="56"/>
                          <a:pt x="37" y="49"/>
                        </a:cubicBezTo>
                        <a:cubicBezTo>
                          <a:pt x="37" y="42"/>
                          <a:pt x="43" y="36"/>
                          <a:pt x="50" y="36"/>
                        </a:cubicBezTo>
                        <a:cubicBezTo>
                          <a:pt x="57" y="36"/>
                          <a:pt x="62" y="42"/>
                          <a:pt x="62" y="49"/>
                        </a:cubicBezTo>
                        <a:cubicBezTo>
                          <a:pt x="62" y="56"/>
                          <a:pt x="57" y="62"/>
                          <a:pt x="50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634">
                      <a:defRPr/>
                    </a:pPr>
                    <a:endParaRPr lang="en-US" sz="14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8" name="Freeform 27"/>
                  <p:cNvSpPr>
                    <a:spLocks noEditPoints="1"/>
                  </p:cNvSpPr>
                  <p:nvPr/>
                </p:nvSpPr>
                <p:spPr bwMode="auto">
                  <a:xfrm>
                    <a:off x="4791964" y="2572729"/>
                    <a:ext cx="475826" cy="368736"/>
                  </a:xfrm>
                  <a:custGeom>
                    <a:avLst/>
                    <a:gdLst>
                      <a:gd name="T0" fmla="*/ 98 w 100"/>
                      <a:gd name="T1" fmla="*/ 43 h 98"/>
                      <a:gd name="T2" fmla="*/ 94 w 100"/>
                      <a:gd name="T3" fmla="*/ 41 h 98"/>
                      <a:gd name="T4" fmla="*/ 87 w 100"/>
                      <a:gd name="T5" fmla="*/ 33 h 98"/>
                      <a:gd name="T6" fmla="*/ 93 w 100"/>
                      <a:gd name="T7" fmla="*/ 26 h 98"/>
                      <a:gd name="T8" fmla="*/ 87 w 100"/>
                      <a:gd name="T9" fmla="*/ 16 h 98"/>
                      <a:gd name="T10" fmla="*/ 82 w 100"/>
                      <a:gd name="T11" fmla="*/ 16 h 98"/>
                      <a:gd name="T12" fmla="*/ 71 w 100"/>
                      <a:gd name="T13" fmla="*/ 14 h 98"/>
                      <a:gd name="T14" fmla="*/ 71 w 100"/>
                      <a:gd name="T15" fmla="*/ 5 h 98"/>
                      <a:gd name="T16" fmla="*/ 60 w 100"/>
                      <a:gd name="T17" fmla="*/ 0 h 98"/>
                      <a:gd name="T18" fmla="*/ 56 w 100"/>
                      <a:gd name="T19" fmla="*/ 5 h 98"/>
                      <a:gd name="T20" fmla="*/ 50 w 100"/>
                      <a:gd name="T21" fmla="*/ 8 h 98"/>
                      <a:gd name="T22" fmla="*/ 44 w 100"/>
                      <a:gd name="T23" fmla="*/ 5 h 98"/>
                      <a:gd name="T24" fmla="*/ 41 w 100"/>
                      <a:gd name="T25" fmla="*/ 1 h 98"/>
                      <a:gd name="T26" fmla="*/ 29 w 100"/>
                      <a:gd name="T27" fmla="*/ 4 h 98"/>
                      <a:gd name="T28" fmla="*/ 28 w 100"/>
                      <a:gd name="T29" fmla="*/ 10 h 98"/>
                      <a:gd name="T30" fmla="*/ 29 w 100"/>
                      <a:gd name="T31" fmla="*/ 14 h 98"/>
                      <a:gd name="T32" fmla="*/ 19 w 100"/>
                      <a:gd name="T33" fmla="*/ 17 h 98"/>
                      <a:gd name="T34" fmla="*/ 12 w 100"/>
                      <a:gd name="T35" fmla="*/ 16 h 98"/>
                      <a:gd name="T36" fmla="*/ 7 w 100"/>
                      <a:gd name="T37" fmla="*/ 26 h 98"/>
                      <a:gd name="T38" fmla="*/ 9 w 100"/>
                      <a:gd name="T39" fmla="*/ 30 h 98"/>
                      <a:gd name="T40" fmla="*/ 10 w 100"/>
                      <a:gd name="T41" fmla="*/ 40 h 98"/>
                      <a:gd name="T42" fmla="*/ 1 w 100"/>
                      <a:gd name="T43" fmla="*/ 43 h 98"/>
                      <a:gd name="T44" fmla="*/ 0 w 100"/>
                      <a:gd name="T45" fmla="*/ 49 h 98"/>
                      <a:gd name="T46" fmla="*/ 1 w 100"/>
                      <a:gd name="T47" fmla="*/ 56 h 98"/>
                      <a:gd name="T48" fmla="*/ 10 w 100"/>
                      <a:gd name="T49" fmla="*/ 58 h 98"/>
                      <a:gd name="T50" fmla="*/ 9 w 100"/>
                      <a:gd name="T51" fmla="*/ 69 h 98"/>
                      <a:gd name="T52" fmla="*/ 6 w 100"/>
                      <a:gd name="T53" fmla="*/ 74 h 98"/>
                      <a:gd name="T54" fmla="*/ 14 w 100"/>
                      <a:gd name="T55" fmla="*/ 83 h 98"/>
                      <a:gd name="T56" fmla="*/ 23 w 100"/>
                      <a:gd name="T57" fmla="*/ 80 h 98"/>
                      <a:gd name="T58" fmla="*/ 28 w 100"/>
                      <a:gd name="T59" fmla="*/ 89 h 98"/>
                      <a:gd name="T60" fmla="*/ 28 w 100"/>
                      <a:gd name="T61" fmla="*/ 93 h 98"/>
                      <a:gd name="T62" fmla="*/ 39 w 100"/>
                      <a:gd name="T63" fmla="*/ 98 h 98"/>
                      <a:gd name="T64" fmla="*/ 43 w 100"/>
                      <a:gd name="T65" fmla="*/ 95 h 98"/>
                      <a:gd name="T66" fmla="*/ 50 w 100"/>
                      <a:gd name="T67" fmla="*/ 90 h 98"/>
                      <a:gd name="T68" fmla="*/ 57 w 100"/>
                      <a:gd name="T69" fmla="*/ 95 h 98"/>
                      <a:gd name="T70" fmla="*/ 60 w 100"/>
                      <a:gd name="T71" fmla="*/ 98 h 98"/>
                      <a:gd name="T72" fmla="*/ 71 w 100"/>
                      <a:gd name="T73" fmla="*/ 93 h 98"/>
                      <a:gd name="T74" fmla="*/ 71 w 100"/>
                      <a:gd name="T75" fmla="*/ 85 h 98"/>
                      <a:gd name="T76" fmla="*/ 82 w 100"/>
                      <a:gd name="T77" fmla="*/ 82 h 98"/>
                      <a:gd name="T78" fmla="*/ 87 w 100"/>
                      <a:gd name="T79" fmla="*/ 83 h 98"/>
                      <a:gd name="T80" fmla="*/ 93 w 100"/>
                      <a:gd name="T81" fmla="*/ 72 h 98"/>
                      <a:gd name="T82" fmla="*/ 90 w 100"/>
                      <a:gd name="T83" fmla="*/ 69 h 98"/>
                      <a:gd name="T84" fmla="*/ 87 w 100"/>
                      <a:gd name="T85" fmla="*/ 65 h 98"/>
                      <a:gd name="T86" fmla="*/ 94 w 100"/>
                      <a:gd name="T87" fmla="*/ 57 h 98"/>
                      <a:gd name="T88" fmla="*/ 99 w 100"/>
                      <a:gd name="T89" fmla="*/ 54 h 98"/>
                      <a:gd name="T90" fmla="*/ 99 w 100"/>
                      <a:gd name="T91" fmla="*/ 44 h 98"/>
                      <a:gd name="T92" fmla="*/ 37 w 100"/>
                      <a:gd name="T93" fmla="*/ 49 h 98"/>
                      <a:gd name="T94" fmla="*/ 62 w 100"/>
                      <a:gd name="T95" fmla="*/ 49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00" h="98">
                        <a:moveTo>
                          <a:pt x="99" y="44"/>
                        </a:moveTo>
                        <a:cubicBezTo>
                          <a:pt x="99" y="44"/>
                          <a:pt x="99" y="43"/>
                          <a:pt x="98" y="43"/>
                        </a:cubicBezTo>
                        <a:cubicBezTo>
                          <a:pt x="94" y="41"/>
                          <a:pt x="94" y="41"/>
                          <a:pt x="94" y="41"/>
                        </a:cubicBezTo>
                        <a:cubicBezTo>
                          <a:pt x="94" y="41"/>
                          <a:pt x="94" y="41"/>
                          <a:pt x="94" y="41"/>
                        </a:cubicBezTo>
                        <a:cubicBezTo>
                          <a:pt x="90" y="40"/>
                          <a:pt x="90" y="40"/>
                          <a:pt x="90" y="40"/>
                        </a:cubicBezTo>
                        <a:cubicBezTo>
                          <a:pt x="89" y="38"/>
                          <a:pt x="88" y="35"/>
                          <a:pt x="87" y="33"/>
                        </a:cubicBezTo>
                        <a:cubicBezTo>
                          <a:pt x="91" y="29"/>
                          <a:pt x="91" y="29"/>
                          <a:pt x="91" y="29"/>
                        </a:cubicBezTo>
                        <a:cubicBezTo>
                          <a:pt x="93" y="26"/>
                          <a:pt x="93" y="26"/>
                          <a:pt x="93" y="26"/>
                        </a:cubicBezTo>
                        <a:cubicBezTo>
                          <a:pt x="93" y="26"/>
                          <a:pt x="93" y="25"/>
                          <a:pt x="93" y="24"/>
                        </a:cubicBezTo>
                        <a:cubicBezTo>
                          <a:pt x="87" y="16"/>
                          <a:pt x="87" y="16"/>
                          <a:pt x="87" y="16"/>
                        </a:cubicBezTo>
                        <a:cubicBezTo>
                          <a:pt x="86" y="15"/>
                          <a:pt x="86" y="15"/>
                          <a:pt x="85" y="15"/>
                        </a:cubicBezTo>
                        <a:cubicBezTo>
                          <a:pt x="82" y="16"/>
                          <a:pt x="82" y="16"/>
                          <a:pt x="82" y="16"/>
                        </a:cubicBezTo>
                        <a:cubicBezTo>
                          <a:pt x="77" y="18"/>
                          <a:pt x="77" y="18"/>
                          <a:pt x="77" y="18"/>
                        </a:cubicBezTo>
                        <a:cubicBezTo>
                          <a:pt x="75" y="17"/>
                          <a:pt x="73" y="15"/>
                          <a:pt x="71" y="14"/>
                        </a:cubicBezTo>
                        <a:cubicBezTo>
                          <a:pt x="71" y="8"/>
                          <a:pt x="71" y="8"/>
                          <a:pt x="71" y="8"/>
                        </a:cubicBezTo>
                        <a:cubicBezTo>
                          <a:pt x="71" y="5"/>
                          <a:pt x="71" y="5"/>
                          <a:pt x="71" y="5"/>
                        </a:cubicBezTo>
                        <a:cubicBezTo>
                          <a:pt x="71" y="5"/>
                          <a:pt x="70" y="4"/>
                          <a:pt x="70" y="4"/>
                        </a:cubicBezTo>
                        <a:cubicBezTo>
                          <a:pt x="60" y="0"/>
                          <a:pt x="60" y="0"/>
                          <a:pt x="60" y="0"/>
                        </a:cubicBezTo>
                        <a:cubicBezTo>
                          <a:pt x="59" y="0"/>
                          <a:pt x="59" y="1"/>
                          <a:pt x="58" y="1"/>
                        </a:cubicBezTo>
                        <a:cubicBezTo>
                          <a:pt x="56" y="5"/>
                          <a:pt x="56" y="5"/>
                          <a:pt x="56" y="5"/>
                        </a:cubicBezTo>
                        <a:cubicBezTo>
                          <a:pt x="53" y="8"/>
                          <a:pt x="53" y="8"/>
                          <a:pt x="53" y="8"/>
                        </a:cubicBezTo>
                        <a:cubicBezTo>
                          <a:pt x="52" y="8"/>
                          <a:pt x="51" y="8"/>
                          <a:pt x="50" y="8"/>
                        </a:cubicBezTo>
                        <a:cubicBezTo>
                          <a:pt x="48" y="8"/>
                          <a:pt x="47" y="8"/>
                          <a:pt x="46" y="8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1" y="1"/>
                          <a:pt x="41" y="1"/>
                          <a:pt x="41" y="1"/>
                        </a:cubicBezTo>
                        <a:cubicBezTo>
                          <a:pt x="41" y="1"/>
                          <a:pt x="40" y="0"/>
                          <a:pt x="39" y="0"/>
                        </a:cubicBezTo>
                        <a:cubicBezTo>
                          <a:pt x="29" y="4"/>
                          <a:pt x="29" y="4"/>
                          <a:pt x="29" y="4"/>
                        </a:cubicBezTo>
                        <a:cubicBezTo>
                          <a:pt x="29" y="4"/>
                          <a:pt x="28" y="5"/>
                          <a:pt x="28" y="5"/>
                        </a:cubicBezTo>
                        <a:cubicBezTo>
                          <a:pt x="28" y="10"/>
                          <a:pt x="28" y="10"/>
                          <a:pt x="28" y="10"/>
                        </a:cubicBezTo>
                        <a:cubicBezTo>
                          <a:pt x="28" y="10"/>
                          <a:pt x="28" y="10"/>
                          <a:pt x="28" y="10"/>
                        </a:cubicBezTo>
                        <a:cubicBezTo>
                          <a:pt x="29" y="14"/>
                          <a:pt x="29" y="14"/>
                          <a:pt x="29" y="14"/>
                        </a:cubicBezTo>
                        <a:cubicBezTo>
                          <a:pt x="26" y="15"/>
                          <a:pt x="24" y="17"/>
                          <a:pt x="23" y="18"/>
                        </a:cubicBezTo>
                        <a:cubicBezTo>
                          <a:pt x="19" y="17"/>
                          <a:pt x="19" y="17"/>
                          <a:pt x="19" y="17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4" y="15"/>
                          <a:pt x="13" y="15"/>
                          <a:pt x="12" y="16"/>
                        </a:cubicBezTo>
                        <a:cubicBezTo>
                          <a:pt x="6" y="24"/>
                          <a:pt x="6" y="24"/>
                          <a:pt x="6" y="24"/>
                        </a:cubicBezTo>
                        <a:cubicBezTo>
                          <a:pt x="6" y="25"/>
                          <a:pt x="6" y="26"/>
                          <a:pt x="7" y="26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cubicBezTo>
                          <a:pt x="12" y="33"/>
                          <a:pt x="12" y="33"/>
                          <a:pt x="12" y="33"/>
                        </a:cubicBezTo>
                        <a:cubicBezTo>
                          <a:pt x="11" y="35"/>
                          <a:pt x="10" y="38"/>
                          <a:pt x="10" y="40"/>
                        </a:cubicBezTo>
                        <a:cubicBezTo>
                          <a:pt x="4" y="42"/>
                          <a:pt x="4" y="42"/>
                          <a:pt x="4" y="42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3"/>
                          <a:pt x="0" y="44"/>
                          <a:pt x="0" y="44"/>
                        </a:cubicBezTo>
                        <a:cubicBezTo>
                          <a:pt x="0" y="44"/>
                          <a:pt x="0" y="47"/>
                          <a:pt x="0" y="49"/>
                        </a:cubicBezTo>
                        <a:cubicBezTo>
                          <a:pt x="0" y="51"/>
                          <a:pt x="0" y="54"/>
                          <a:pt x="0" y="54"/>
                        </a:cubicBezTo>
                        <a:cubicBezTo>
                          <a:pt x="0" y="55"/>
                          <a:pt x="1" y="56"/>
                          <a:pt x="1" y="56"/>
                        </a:cubicBezTo>
                        <a:cubicBezTo>
                          <a:pt x="4" y="57"/>
                          <a:pt x="4" y="57"/>
                          <a:pt x="4" y="57"/>
                        </a:cubicBezTo>
                        <a:cubicBezTo>
                          <a:pt x="10" y="58"/>
                          <a:pt x="10" y="58"/>
                          <a:pt x="10" y="58"/>
                        </a:cubicBezTo>
                        <a:cubicBezTo>
                          <a:pt x="10" y="61"/>
                          <a:pt x="11" y="63"/>
                          <a:pt x="12" y="65"/>
                        </a:cubicBezTo>
                        <a:cubicBezTo>
                          <a:pt x="9" y="69"/>
                          <a:pt x="9" y="69"/>
                          <a:pt x="9" y="69"/>
                        </a:cubicBezTo>
                        <a:cubicBezTo>
                          <a:pt x="7" y="72"/>
                          <a:pt x="7" y="72"/>
                          <a:pt x="7" y="72"/>
                        </a:cubicBezTo>
                        <a:cubicBezTo>
                          <a:pt x="6" y="73"/>
                          <a:pt x="6" y="74"/>
                          <a:pt x="6" y="74"/>
                        </a:cubicBezTo>
                        <a:cubicBezTo>
                          <a:pt x="12" y="83"/>
                          <a:pt x="12" y="83"/>
                          <a:pt x="12" y="83"/>
                        </a:cubicBezTo>
                        <a:cubicBezTo>
                          <a:pt x="13" y="83"/>
                          <a:pt x="14" y="83"/>
                          <a:pt x="14" y="83"/>
                        </a:cubicBezTo>
                        <a:cubicBezTo>
                          <a:pt x="19" y="82"/>
                          <a:pt x="19" y="82"/>
                          <a:pt x="19" y="82"/>
                        </a:cubicBezTo>
                        <a:cubicBezTo>
                          <a:pt x="23" y="80"/>
                          <a:pt x="23" y="80"/>
                          <a:pt x="23" y="80"/>
                        </a:cubicBezTo>
                        <a:cubicBezTo>
                          <a:pt x="24" y="82"/>
                          <a:pt x="26" y="83"/>
                          <a:pt x="29" y="85"/>
                        </a:cubicBezTo>
                        <a:cubicBezTo>
                          <a:pt x="28" y="89"/>
                          <a:pt x="28" y="89"/>
                          <a:pt x="28" y="89"/>
                        </a:cubicBezTo>
                        <a:cubicBezTo>
                          <a:pt x="28" y="89"/>
                          <a:pt x="28" y="89"/>
                          <a:pt x="28" y="89"/>
                        </a:cubicBezTo>
                        <a:cubicBezTo>
                          <a:pt x="28" y="93"/>
                          <a:pt x="28" y="93"/>
                          <a:pt x="28" y="93"/>
                        </a:cubicBezTo>
                        <a:cubicBezTo>
                          <a:pt x="28" y="94"/>
                          <a:pt x="29" y="95"/>
                          <a:pt x="29" y="95"/>
                        </a:cubicBezTo>
                        <a:cubicBezTo>
                          <a:pt x="39" y="98"/>
                          <a:pt x="39" y="98"/>
                          <a:pt x="39" y="98"/>
                        </a:cubicBezTo>
                        <a:cubicBezTo>
                          <a:pt x="40" y="98"/>
                          <a:pt x="41" y="98"/>
                          <a:pt x="41" y="97"/>
                        </a:cubicBezTo>
                        <a:cubicBezTo>
                          <a:pt x="43" y="95"/>
                          <a:pt x="43" y="95"/>
                          <a:pt x="43" y="95"/>
                        </a:cubicBezTo>
                        <a:cubicBezTo>
                          <a:pt x="46" y="90"/>
                          <a:pt x="46" y="90"/>
                          <a:pt x="46" y="90"/>
                        </a:cubicBezTo>
                        <a:cubicBezTo>
                          <a:pt x="47" y="90"/>
                          <a:pt x="48" y="90"/>
                          <a:pt x="50" y="90"/>
                        </a:cubicBezTo>
                        <a:cubicBezTo>
                          <a:pt x="51" y="90"/>
                          <a:pt x="52" y="90"/>
                          <a:pt x="53" y="90"/>
                        </a:cubicBezTo>
                        <a:cubicBezTo>
                          <a:pt x="57" y="95"/>
                          <a:pt x="57" y="95"/>
                          <a:pt x="57" y="95"/>
                        </a:cubicBezTo>
                        <a:cubicBezTo>
                          <a:pt x="58" y="97"/>
                          <a:pt x="58" y="97"/>
                          <a:pt x="58" y="97"/>
                        </a:cubicBezTo>
                        <a:cubicBezTo>
                          <a:pt x="59" y="98"/>
                          <a:pt x="59" y="98"/>
                          <a:pt x="60" y="98"/>
                        </a:cubicBezTo>
                        <a:cubicBezTo>
                          <a:pt x="70" y="95"/>
                          <a:pt x="70" y="95"/>
                          <a:pt x="70" y="95"/>
                        </a:cubicBezTo>
                        <a:cubicBezTo>
                          <a:pt x="70" y="95"/>
                          <a:pt x="71" y="94"/>
                          <a:pt x="71" y="93"/>
                        </a:cubicBezTo>
                        <a:cubicBezTo>
                          <a:pt x="71" y="90"/>
                          <a:pt x="71" y="90"/>
                          <a:pt x="71" y="90"/>
                        </a:cubicBezTo>
                        <a:cubicBezTo>
                          <a:pt x="71" y="85"/>
                          <a:pt x="71" y="85"/>
                          <a:pt x="71" y="85"/>
                        </a:cubicBezTo>
                        <a:cubicBezTo>
                          <a:pt x="73" y="83"/>
                          <a:pt x="75" y="82"/>
                          <a:pt x="77" y="80"/>
                        </a:cubicBezTo>
                        <a:cubicBezTo>
                          <a:pt x="82" y="82"/>
                          <a:pt x="82" y="82"/>
                          <a:pt x="82" y="82"/>
                        </a:cubicBezTo>
                        <a:cubicBezTo>
                          <a:pt x="85" y="83"/>
                          <a:pt x="85" y="83"/>
                          <a:pt x="85" y="83"/>
                        </a:cubicBezTo>
                        <a:cubicBezTo>
                          <a:pt x="86" y="83"/>
                          <a:pt x="86" y="83"/>
                          <a:pt x="87" y="83"/>
                        </a:cubicBezTo>
                        <a:cubicBezTo>
                          <a:pt x="93" y="74"/>
                          <a:pt x="93" y="74"/>
                          <a:pt x="93" y="74"/>
                        </a:cubicBezTo>
                        <a:cubicBezTo>
                          <a:pt x="93" y="74"/>
                          <a:pt x="93" y="73"/>
                          <a:pt x="93" y="72"/>
                        </a:cubicBezTo>
                        <a:cubicBezTo>
                          <a:pt x="91" y="70"/>
                          <a:pt x="91" y="70"/>
                          <a:pt x="91" y="70"/>
                        </a:cubicBezTo>
                        <a:cubicBezTo>
                          <a:pt x="90" y="69"/>
                          <a:pt x="90" y="69"/>
                          <a:pt x="90" y="69"/>
                        </a:cubicBezTo>
                        <a:cubicBezTo>
                          <a:pt x="90" y="69"/>
                          <a:pt x="90" y="69"/>
                          <a:pt x="90" y="69"/>
                        </a:cubicBezTo>
                        <a:cubicBezTo>
                          <a:pt x="87" y="65"/>
                          <a:pt x="87" y="65"/>
                          <a:pt x="87" y="65"/>
                        </a:cubicBezTo>
                        <a:cubicBezTo>
                          <a:pt x="88" y="63"/>
                          <a:pt x="89" y="61"/>
                          <a:pt x="90" y="58"/>
                        </a:cubicBezTo>
                        <a:cubicBezTo>
                          <a:pt x="94" y="57"/>
                          <a:pt x="94" y="57"/>
                          <a:pt x="94" y="57"/>
                        </a:cubicBezTo>
                        <a:cubicBezTo>
                          <a:pt x="98" y="56"/>
                          <a:pt x="98" y="56"/>
                          <a:pt x="98" y="56"/>
                        </a:cubicBezTo>
                        <a:cubicBezTo>
                          <a:pt x="99" y="56"/>
                          <a:pt x="99" y="55"/>
                          <a:pt x="99" y="54"/>
                        </a:cubicBezTo>
                        <a:cubicBezTo>
                          <a:pt x="99" y="54"/>
                          <a:pt x="100" y="51"/>
                          <a:pt x="100" y="49"/>
                        </a:cubicBezTo>
                        <a:cubicBezTo>
                          <a:pt x="100" y="47"/>
                          <a:pt x="99" y="44"/>
                          <a:pt x="99" y="44"/>
                        </a:cubicBezTo>
                        <a:close/>
                        <a:moveTo>
                          <a:pt x="50" y="62"/>
                        </a:moveTo>
                        <a:cubicBezTo>
                          <a:pt x="43" y="62"/>
                          <a:pt x="37" y="56"/>
                          <a:pt x="37" y="49"/>
                        </a:cubicBezTo>
                        <a:cubicBezTo>
                          <a:pt x="37" y="42"/>
                          <a:pt x="43" y="36"/>
                          <a:pt x="50" y="36"/>
                        </a:cubicBezTo>
                        <a:cubicBezTo>
                          <a:pt x="57" y="36"/>
                          <a:pt x="62" y="42"/>
                          <a:pt x="62" y="49"/>
                        </a:cubicBezTo>
                        <a:cubicBezTo>
                          <a:pt x="62" y="56"/>
                          <a:pt x="57" y="62"/>
                          <a:pt x="50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634">
                      <a:defRPr/>
                    </a:pPr>
                    <a:endParaRPr lang="en-US" sz="14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9" name="Freeform 28"/>
                  <p:cNvSpPr>
                    <a:spLocks noEditPoints="1"/>
                  </p:cNvSpPr>
                  <p:nvPr/>
                </p:nvSpPr>
                <p:spPr bwMode="auto">
                  <a:xfrm rot="20653775">
                    <a:off x="4107233" y="2661166"/>
                    <a:ext cx="650506" cy="504102"/>
                  </a:xfrm>
                  <a:custGeom>
                    <a:avLst/>
                    <a:gdLst>
                      <a:gd name="T0" fmla="*/ 98 w 100"/>
                      <a:gd name="T1" fmla="*/ 43 h 98"/>
                      <a:gd name="T2" fmla="*/ 94 w 100"/>
                      <a:gd name="T3" fmla="*/ 41 h 98"/>
                      <a:gd name="T4" fmla="*/ 87 w 100"/>
                      <a:gd name="T5" fmla="*/ 33 h 98"/>
                      <a:gd name="T6" fmla="*/ 93 w 100"/>
                      <a:gd name="T7" fmla="*/ 26 h 98"/>
                      <a:gd name="T8" fmla="*/ 87 w 100"/>
                      <a:gd name="T9" fmla="*/ 16 h 98"/>
                      <a:gd name="T10" fmla="*/ 82 w 100"/>
                      <a:gd name="T11" fmla="*/ 16 h 98"/>
                      <a:gd name="T12" fmla="*/ 71 w 100"/>
                      <a:gd name="T13" fmla="*/ 14 h 98"/>
                      <a:gd name="T14" fmla="*/ 71 w 100"/>
                      <a:gd name="T15" fmla="*/ 5 h 98"/>
                      <a:gd name="T16" fmla="*/ 60 w 100"/>
                      <a:gd name="T17" fmla="*/ 0 h 98"/>
                      <a:gd name="T18" fmla="*/ 56 w 100"/>
                      <a:gd name="T19" fmla="*/ 5 h 98"/>
                      <a:gd name="T20" fmla="*/ 50 w 100"/>
                      <a:gd name="T21" fmla="*/ 8 h 98"/>
                      <a:gd name="T22" fmla="*/ 44 w 100"/>
                      <a:gd name="T23" fmla="*/ 5 h 98"/>
                      <a:gd name="T24" fmla="*/ 41 w 100"/>
                      <a:gd name="T25" fmla="*/ 1 h 98"/>
                      <a:gd name="T26" fmla="*/ 29 w 100"/>
                      <a:gd name="T27" fmla="*/ 4 h 98"/>
                      <a:gd name="T28" fmla="*/ 28 w 100"/>
                      <a:gd name="T29" fmla="*/ 10 h 98"/>
                      <a:gd name="T30" fmla="*/ 29 w 100"/>
                      <a:gd name="T31" fmla="*/ 14 h 98"/>
                      <a:gd name="T32" fmla="*/ 19 w 100"/>
                      <a:gd name="T33" fmla="*/ 17 h 98"/>
                      <a:gd name="T34" fmla="*/ 12 w 100"/>
                      <a:gd name="T35" fmla="*/ 16 h 98"/>
                      <a:gd name="T36" fmla="*/ 7 w 100"/>
                      <a:gd name="T37" fmla="*/ 26 h 98"/>
                      <a:gd name="T38" fmla="*/ 9 w 100"/>
                      <a:gd name="T39" fmla="*/ 30 h 98"/>
                      <a:gd name="T40" fmla="*/ 10 w 100"/>
                      <a:gd name="T41" fmla="*/ 40 h 98"/>
                      <a:gd name="T42" fmla="*/ 1 w 100"/>
                      <a:gd name="T43" fmla="*/ 43 h 98"/>
                      <a:gd name="T44" fmla="*/ 0 w 100"/>
                      <a:gd name="T45" fmla="*/ 49 h 98"/>
                      <a:gd name="T46" fmla="*/ 1 w 100"/>
                      <a:gd name="T47" fmla="*/ 56 h 98"/>
                      <a:gd name="T48" fmla="*/ 10 w 100"/>
                      <a:gd name="T49" fmla="*/ 58 h 98"/>
                      <a:gd name="T50" fmla="*/ 9 w 100"/>
                      <a:gd name="T51" fmla="*/ 69 h 98"/>
                      <a:gd name="T52" fmla="*/ 6 w 100"/>
                      <a:gd name="T53" fmla="*/ 74 h 98"/>
                      <a:gd name="T54" fmla="*/ 14 w 100"/>
                      <a:gd name="T55" fmla="*/ 83 h 98"/>
                      <a:gd name="T56" fmla="*/ 23 w 100"/>
                      <a:gd name="T57" fmla="*/ 80 h 98"/>
                      <a:gd name="T58" fmla="*/ 28 w 100"/>
                      <a:gd name="T59" fmla="*/ 89 h 98"/>
                      <a:gd name="T60" fmla="*/ 28 w 100"/>
                      <a:gd name="T61" fmla="*/ 93 h 98"/>
                      <a:gd name="T62" fmla="*/ 39 w 100"/>
                      <a:gd name="T63" fmla="*/ 98 h 98"/>
                      <a:gd name="T64" fmla="*/ 43 w 100"/>
                      <a:gd name="T65" fmla="*/ 95 h 98"/>
                      <a:gd name="T66" fmla="*/ 50 w 100"/>
                      <a:gd name="T67" fmla="*/ 90 h 98"/>
                      <a:gd name="T68" fmla="*/ 57 w 100"/>
                      <a:gd name="T69" fmla="*/ 95 h 98"/>
                      <a:gd name="T70" fmla="*/ 60 w 100"/>
                      <a:gd name="T71" fmla="*/ 98 h 98"/>
                      <a:gd name="T72" fmla="*/ 71 w 100"/>
                      <a:gd name="T73" fmla="*/ 93 h 98"/>
                      <a:gd name="T74" fmla="*/ 71 w 100"/>
                      <a:gd name="T75" fmla="*/ 85 h 98"/>
                      <a:gd name="T76" fmla="*/ 82 w 100"/>
                      <a:gd name="T77" fmla="*/ 82 h 98"/>
                      <a:gd name="T78" fmla="*/ 87 w 100"/>
                      <a:gd name="T79" fmla="*/ 83 h 98"/>
                      <a:gd name="T80" fmla="*/ 93 w 100"/>
                      <a:gd name="T81" fmla="*/ 72 h 98"/>
                      <a:gd name="T82" fmla="*/ 90 w 100"/>
                      <a:gd name="T83" fmla="*/ 69 h 98"/>
                      <a:gd name="T84" fmla="*/ 87 w 100"/>
                      <a:gd name="T85" fmla="*/ 65 h 98"/>
                      <a:gd name="T86" fmla="*/ 94 w 100"/>
                      <a:gd name="T87" fmla="*/ 57 h 98"/>
                      <a:gd name="T88" fmla="*/ 99 w 100"/>
                      <a:gd name="T89" fmla="*/ 54 h 98"/>
                      <a:gd name="T90" fmla="*/ 99 w 100"/>
                      <a:gd name="T91" fmla="*/ 44 h 98"/>
                      <a:gd name="T92" fmla="*/ 37 w 100"/>
                      <a:gd name="T93" fmla="*/ 49 h 98"/>
                      <a:gd name="T94" fmla="*/ 62 w 100"/>
                      <a:gd name="T95" fmla="*/ 49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00" h="98">
                        <a:moveTo>
                          <a:pt x="99" y="44"/>
                        </a:moveTo>
                        <a:cubicBezTo>
                          <a:pt x="99" y="44"/>
                          <a:pt x="99" y="43"/>
                          <a:pt x="98" y="43"/>
                        </a:cubicBezTo>
                        <a:cubicBezTo>
                          <a:pt x="94" y="41"/>
                          <a:pt x="94" y="41"/>
                          <a:pt x="94" y="41"/>
                        </a:cubicBezTo>
                        <a:cubicBezTo>
                          <a:pt x="94" y="41"/>
                          <a:pt x="94" y="41"/>
                          <a:pt x="94" y="41"/>
                        </a:cubicBezTo>
                        <a:cubicBezTo>
                          <a:pt x="90" y="40"/>
                          <a:pt x="90" y="40"/>
                          <a:pt x="90" y="40"/>
                        </a:cubicBezTo>
                        <a:cubicBezTo>
                          <a:pt x="89" y="38"/>
                          <a:pt x="88" y="35"/>
                          <a:pt x="87" y="33"/>
                        </a:cubicBezTo>
                        <a:cubicBezTo>
                          <a:pt x="91" y="29"/>
                          <a:pt x="91" y="29"/>
                          <a:pt x="91" y="29"/>
                        </a:cubicBezTo>
                        <a:cubicBezTo>
                          <a:pt x="93" y="26"/>
                          <a:pt x="93" y="26"/>
                          <a:pt x="93" y="26"/>
                        </a:cubicBezTo>
                        <a:cubicBezTo>
                          <a:pt x="93" y="26"/>
                          <a:pt x="93" y="25"/>
                          <a:pt x="93" y="24"/>
                        </a:cubicBezTo>
                        <a:cubicBezTo>
                          <a:pt x="87" y="16"/>
                          <a:pt x="87" y="16"/>
                          <a:pt x="87" y="16"/>
                        </a:cubicBezTo>
                        <a:cubicBezTo>
                          <a:pt x="86" y="15"/>
                          <a:pt x="86" y="15"/>
                          <a:pt x="85" y="15"/>
                        </a:cubicBezTo>
                        <a:cubicBezTo>
                          <a:pt x="82" y="16"/>
                          <a:pt x="82" y="16"/>
                          <a:pt x="82" y="16"/>
                        </a:cubicBezTo>
                        <a:cubicBezTo>
                          <a:pt x="77" y="18"/>
                          <a:pt x="77" y="18"/>
                          <a:pt x="77" y="18"/>
                        </a:cubicBezTo>
                        <a:cubicBezTo>
                          <a:pt x="75" y="17"/>
                          <a:pt x="73" y="15"/>
                          <a:pt x="71" y="14"/>
                        </a:cubicBezTo>
                        <a:cubicBezTo>
                          <a:pt x="71" y="8"/>
                          <a:pt x="71" y="8"/>
                          <a:pt x="71" y="8"/>
                        </a:cubicBezTo>
                        <a:cubicBezTo>
                          <a:pt x="71" y="5"/>
                          <a:pt x="71" y="5"/>
                          <a:pt x="71" y="5"/>
                        </a:cubicBezTo>
                        <a:cubicBezTo>
                          <a:pt x="71" y="5"/>
                          <a:pt x="70" y="4"/>
                          <a:pt x="70" y="4"/>
                        </a:cubicBezTo>
                        <a:cubicBezTo>
                          <a:pt x="60" y="0"/>
                          <a:pt x="60" y="0"/>
                          <a:pt x="60" y="0"/>
                        </a:cubicBezTo>
                        <a:cubicBezTo>
                          <a:pt x="59" y="0"/>
                          <a:pt x="59" y="1"/>
                          <a:pt x="58" y="1"/>
                        </a:cubicBezTo>
                        <a:cubicBezTo>
                          <a:pt x="56" y="5"/>
                          <a:pt x="56" y="5"/>
                          <a:pt x="56" y="5"/>
                        </a:cubicBezTo>
                        <a:cubicBezTo>
                          <a:pt x="53" y="8"/>
                          <a:pt x="53" y="8"/>
                          <a:pt x="53" y="8"/>
                        </a:cubicBezTo>
                        <a:cubicBezTo>
                          <a:pt x="52" y="8"/>
                          <a:pt x="51" y="8"/>
                          <a:pt x="50" y="8"/>
                        </a:cubicBezTo>
                        <a:cubicBezTo>
                          <a:pt x="48" y="8"/>
                          <a:pt x="47" y="8"/>
                          <a:pt x="46" y="8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1" y="1"/>
                          <a:pt x="41" y="1"/>
                          <a:pt x="41" y="1"/>
                        </a:cubicBezTo>
                        <a:cubicBezTo>
                          <a:pt x="41" y="1"/>
                          <a:pt x="40" y="0"/>
                          <a:pt x="39" y="0"/>
                        </a:cubicBezTo>
                        <a:cubicBezTo>
                          <a:pt x="29" y="4"/>
                          <a:pt x="29" y="4"/>
                          <a:pt x="29" y="4"/>
                        </a:cubicBezTo>
                        <a:cubicBezTo>
                          <a:pt x="29" y="4"/>
                          <a:pt x="28" y="5"/>
                          <a:pt x="28" y="5"/>
                        </a:cubicBezTo>
                        <a:cubicBezTo>
                          <a:pt x="28" y="10"/>
                          <a:pt x="28" y="10"/>
                          <a:pt x="28" y="10"/>
                        </a:cubicBezTo>
                        <a:cubicBezTo>
                          <a:pt x="28" y="10"/>
                          <a:pt x="28" y="10"/>
                          <a:pt x="28" y="10"/>
                        </a:cubicBezTo>
                        <a:cubicBezTo>
                          <a:pt x="29" y="14"/>
                          <a:pt x="29" y="14"/>
                          <a:pt x="29" y="14"/>
                        </a:cubicBezTo>
                        <a:cubicBezTo>
                          <a:pt x="26" y="15"/>
                          <a:pt x="24" y="17"/>
                          <a:pt x="23" y="18"/>
                        </a:cubicBezTo>
                        <a:cubicBezTo>
                          <a:pt x="19" y="17"/>
                          <a:pt x="19" y="17"/>
                          <a:pt x="19" y="17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4" y="15"/>
                          <a:pt x="13" y="15"/>
                          <a:pt x="12" y="16"/>
                        </a:cubicBezTo>
                        <a:cubicBezTo>
                          <a:pt x="6" y="24"/>
                          <a:pt x="6" y="24"/>
                          <a:pt x="6" y="24"/>
                        </a:cubicBezTo>
                        <a:cubicBezTo>
                          <a:pt x="6" y="25"/>
                          <a:pt x="6" y="26"/>
                          <a:pt x="7" y="26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cubicBezTo>
                          <a:pt x="12" y="33"/>
                          <a:pt x="12" y="33"/>
                          <a:pt x="12" y="33"/>
                        </a:cubicBezTo>
                        <a:cubicBezTo>
                          <a:pt x="11" y="35"/>
                          <a:pt x="10" y="38"/>
                          <a:pt x="10" y="40"/>
                        </a:cubicBezTo>
                        <a:cubicBezTo>
                          <a:pt x="4" y="42"/>
                          <a:pt x="4" y="42"/>
                          <a:pt x="4" y="42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3"/>
                          <a:pt x="0" y="44"/>
                          <a:pt x="0" y="44"/>
                        </a:cubicBezTo>
                        <a:cubicBezTo>
                          <a:pt x="0" y="44"/>
                          <a:pt x="0" y="47"/>
                          <a:pt x="0" y="49"/>
                        </a:cubicBezTo>
                        <a:cubicBezTo>
                          <a:pt x="0" y="51"/>
                          <a:pt x="0" y="54"/>
                          <a:pt x="0" y="54"/>
                        </a:cubicBezTo>
                        <a:cubicBezTo>
                          <a:pt x="0" y="55"/>
                          <a:pt x="1" y="56"/>
                          <a:pt x="1" y="56"/>
                        </a:cubicBezTo>
                        <a:cubicBezTo>
                          <a:pt x="4" y="57"/>
                          <a:pt x="4" y="57"/>
                          <a:pt x="4" y="57"/>
                        </a:cubicBezTo>
                        <a:cubicBezTo>
                          <a:pt x="10" y="58"/>
                          <a:pt x="10" y="58"/>
                          <a:pt x="10" y="58"/>
                        </a:cubicBezTo>
                        <a:cubicBezTo>
                          <a:pt x="10" y="61"/>
                          <a:pt x="11" y="63"/>
                          <a:pt x="12" y="65"/>
                        </a:cubicBezTo>
                        <a:cubicBezTo>
                          <a:pt x="9" y="69"/>
                          <a:pt x="9" y="69"/>
                          <a:pt x="9" y="69"/>
                        </a:cubicBezTo>
                        <a:cubicBezTo>
                          <a:pt x="7" y="72"/>
                          <a:pt x="7" y="72"/>
                          <a:pt x="7" y="72"/>
                        </a:cubicBezTo>
                        <a:cubicBezTo>
                          <a:pt x="6" y="73"/>
                          <a:pt x="6" y="74"/>
                          <a:pt x="6" y="74"/>
                        </a:cubicBezTo>
                        <a:cubicBezTo>
                          <a:pt x="12" y="83"/>
                          <a:pt x="12" y="83"/>
                          <a:pt x="12" y="83"/>
                        </a:cubicBezTo>
                        <a:cubicBezTo>
                          <a:pt x="13" y="83"/>
                          <a:pt x="14" y="83"/>
                          <a:pt x="14" y="83"/>
                        </a:cubicBezTo>
                        <a:cubicBezTo>
                          <a:pt x="19" y="82"/>
                          <a:pt x="19" y="82"/>
                          <a:pt x="19" y="82"/>
                        </a:cubicBezTo>
                        <a:cubicBezTo>
                          <a:pt x="23" y="80"/>
                          <a:pt x="23" y="80"/>
                          <a:pt x="23" y="80"/>
                        </a:cubicBezTo>
                        <a:cubicBezTo>
                          <a:pt x="24" y="82"/>
                          <a:pt x="26" y="83"/>
                          <a:pt x="29" y="85"/>
                        </a:cubicBezTo>
                        <a:cubicBezTo>
                          <a:pt x="28" y="89"/>
                          <a:pt x="28" y="89"/>
                          <a:pt x="28" y="89"/>
                        </a:cubicBezTo>
                        <a:cubicBezTo>
                          <a:pt x="28" y="89"/>
                          <a:pt x="28" y="89"/>
                          <a:pt x="28" y="89"/>
                        </a:cubicBezTo>
                        <a:cubicBezTo>
                          <a:pt x="28" y="93"/>
                          <a:pt x="28" y="93"/>
                          <a:pt x="28" y="93"/>
                        </a:cubicBezTo>
                        <a:cubicBezTo>
                          <a:pt x="28" y="94"/>
                          <a:pt x="29" y="95"/>
                          <a:pt x="29" y="95"/>
                        </a:cubicBezTo>
                        <a:cubicBezTo>
                          <a:pt x="39" y="98"/>
                          <a:pt x="39" y="98"/>
                          <a:pt x="39" y="98"/>
                        </a:cubicBezTo>
                        <a:cubicBezTo>
                          <a:pt x="40" y="98"/>
                          <a:pt x="41" y="98"/>
                          <a:pt x="41" y="97"/>
                        </a:cubicBezTo>
                        <a:cubicBezTo>
                          <a:pt x="43" y="95"/>
                          <a:pt x="43" y="95"/>
                          <a:pt x="43" y="95"/>
                        </a:cubicBezTo>
                        <a:cubicBezTo>
                          <a:pt x="46" y="90"/>
                          <a:pt x="46" y="90"/>
                          <a:pt x="46" y="90"/>
                        </a:cubicBezTo>
                        <a:cubicBezTo>
                          <a:pt x="47" y="90"/>
                          <a:pt x="48" y="90"/>
                          <a:pt x="50" y="90"/>
                        </a:cubicBezTo>
                        <a:cubicBezTo>
                          <a:pt x="51" y="90"/>
                          <a:pt x="52" y="90"/>
                          <a:pt x="53" y="90"/>
                        </a:cubicBezTo>
                        <a:cubicBezTo>
                          <a:pt x="57" y="95"/>
                          <a:pt x="57" y="95"/>
                          <a:pt x="57" y="95"/>
                        </a:cubicBezTo>
                        <a:cubicBezTo>
                          <a:pt x="58" y="97"/>
                          <a:pt x="58" y="97"/>
                          <a:pt x="58" y="97"/>
                        </a:cubicBezTo>
                        <a:cubicBezTo>
                          <a:pt x="59" y="98"/>
                          <a:pt x="59" y="98"/>
                          <a:pt x="60" y="98"/>
                        </a:cubicBezTo>
                        <a:cubicBezTo>
                          <a:pt x="70" y="95"/>
                          <a:pt x="70" y="95"/>
                          <a:pt x="70" y="95"/>
                        </a:cubicBezTo>
                        <a:cubicBezTo>
                          <a:pt x="70" y="95"/>
                          <a:pt x="71" y="94"/>
                          <a:pt x="71" y="93"/>
                        </a:cubicBezTo>
                        <a:cubicBezTo>
                          <a:pt x="71" y="90"/>
                          <a:pt x="71" y="90"/>
                          <a:pt x="71" y="90"/>
                        </a:cubicBezTo>
                        <a:cubicBezTo>
                          <a:pt x="71" y="85"/>
                          <a:pt x="71" y="85"/>
                          <a:pt x="71" y="85"/>
                        </a:cubicBezTo>
                        <a:cubicBezTo>
                          <a:pt x="73" y="83"/>
                          <a:pt x="75" y="82"/>
                          <a:pt x="77" y="80"/>
                        </a:cubicBezTo>
                        <a:cubicBezTo>
                          <a:pt x="82" y="82"/>
                          <a:pt x="82" y="82"/>
                          <a:pt x="82" y="82"/>
                        </a:cubicBezTo>
                        <a:cubicBezTo>
                          <a:pt x="85" y="83"/>
                          <a:pt x="85" y="83"/>
                          <a:pt x="85" y="83"/>
                        </a:cubicBezTo>
                        <a:cubicBezTo>
                          <a:pt x="86" y="83"/>
                          <a:pt x="86" y="83"/>
                          <a:pt x="87" y="83"/>
                        </a:cubicBezTo>
                        <a:cubicBezTo>
                          <a:pt x="93" y="74"/>
                          <a:pt x="93" y="74"/>
                          <a:pt x="93" y="74"/>
                        </a:cubicBezTo>
                        <a:cubicBezTo>
                          <a:pt x="93" y="74"/>
                          <a:pt x="93" y="73"/>
                          <a:pt x="93" y="72"/>
                        </a:cubicBezTo>
                        <a:cubicBezTo>
                          <a:pt x="91" y="70"/>
                          <a:pt x="91" y="70"/>
                          <a:pt x="91" y="70"/>
                        </a:cubicBezTo>
                        <a:cubicBezTo>
                          <a:pt x="90" y="69"/>
                          <a:pt x="90" y="69"/>
                          <a:pt x="90" y="69"/>
                        </a:cubicBezTo>
                        <a:cubicBezTo>
                          <a:pt x="90" y="69"/>
                          <a:pt x="90" y="69"/>
                          <a:pt x="90" y="69"/>
                        </a:cubicBezTo>
                        <a:cubicBezTo>
                          <a:pt x="87" y="65"/>
                          <a:pt x="87" y="65"/>
                          <a:pt x="87" y="65"/>
                        </a:cubicBezTo>
                        <a:cubicBezTo>
                          <a:pt x="88" y="63"/>
                          <a:pt x="89" y="61"/>
                          <a:pt x="90" y="58"/>
                        </a:cubicBezTo>
                        <a:cubicBezTo>
                          <a:pt x="94" y="57"/>
                          <a:pt x="94" y="57"/>
                          <a:pt x="94" y="57"/>
                        </a:cubicBezTo>
                        <a:cubicBezTo>
                          <a:pt x="98" y="56"/>
                          <a:pt x="98" y="56"/>
                          <a:pt x="98" y="56"/>
                        </a:cubicBezTo>
                        <a:cubicBezTo>
                          <a:pt x="99" y="56"/>
                          <a:pt x="99" y="55"/>
                          <a:pt x="99" y="54"/>
                        </a:cubicBezTo>
                        <a:cubicBezTo>
                          <a:pt x="99" y="54"/>
                          <a:pt x="100" y="51"/>
                          <a:pt x="100" y="49"/>
                        </a:cubicBezTo>
                        <a:cubicBezTo>
                          <a:pt x="100" y="47"/>
                          <a:pt x="99" y="44"/>
                          <a:pt x="99" y="44"/>
                        </a:cubicBezTo>
                        <a:close/>
                        <a:moveTo>
                          <a:pt x="50" y="62"/>
                        </a:moveTo>
                        <a:cubicBezTo>
                          <a:pt x="43" y="62"/>
                          <a:pt x="37" y="56"/>
                          <a:pt x="37" y="49"/>
                        </a:cubicBezTo>
                        <a:cubicBezTo>
                          <a:pt x="37" y="42"/>
                          <a:pt x="43" y="36"/>
                          <a:pt x="50" y="36"/>
                        </a:cubicBezTo>
                        <a:cubicBezTo>
                          <a:pt x="57" y="36"/>
                          <a:pt x="62" y="42"/>
                          <a:pt x="62" y="49"/>
                        </a:cubicBezTo>
                        <a:cubicBezTo>
                          <a:pt x="62" y="56"/>
                          <a:pt x="57" y="62"/>
                          <a:pt x="50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685634">
                      <a:defRPr/>
                    </a:pPr>
                    <a:endParaRPr lang="en-US" sz="14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11" name="Group 18"/>
              <p:cNvGrpSpPr>
                <a:grpSpLocks/>
              </p:cNvGrpSpPr>
              <p:nvPr/>
            </p:nvGrpSpPr>
            <p:grpSpPr bwMode="auto">
              <a:xfrm>
                <a:off x="5385408" y="3174941"/>
                <a:ext cx="1060100" cy="1060100"/>
                <a:chOff x="5522790" y="3326894"/>
                <a:chExt cx="1060100" cy="1060100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5522913" y="3327437"/>
                  <a:ext cx="1060450" cy="10597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16BA1">
                        <a:shade val="30000"/>
                        <a:satMod val="115000"/>
                      </a:srgbClr>
                    </a:gs>
                    <a:gs pos="40000">
                      <a:srgbClr val="016BA1">
                        <a:shade val="67500"/>
                        <a:satMod val="115000"/>
                      </a:srgbClr>
                    </a:gs>
                    <a:gs pos="61000">
                      <a:srgbClr val="016BA1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accent6">
                      <a:lumMod val="40000"/>
                      <a:lumOff val="60000"/>
                      <a:alpha val="47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82124" tIns="41061" rIns="82124" bIns="41061" anchor="ctr"/>
                <a:lstStyle>
                  <a:lvl1pPr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defTabSz="812800"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defTabSz="812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defRPr/>
                  </a:pPr>
                  <a:endParaRPr lang="en-US" altLang="en-US" sz="160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4" name="Freeform 30"/>
                <p:cNvSpPr>
                  <a:spLocks noEditPoints="1"/>
                </p:cNvSpPr>
                <p:nvPr/>
              </p:nvSpPr>
              <p:spPr bwMode="auto">
                <a:xfrm>
                  <a:off x="5643481" y="3471468"/>
                  <a:ext cx="818718" cy="770952"/>
                </a:xfrm>
                <a:custGeom>
                  <a:avLst/>
                  <a:gdLst>
                    <a:gd name="T0" fmla="*/ 2147483646 w 5557"/>
                    <a:gd name="T1" fmla="*/ 2147483646 h 5300"/>
                    <a:gd name="T2" fmla="*/ 2147483646 w 5557"/>
                    <a:gd name="T3" fmla="*/ 2147483646 h 5300"/>
                    <a:gd name="T4" fmla="*/ 2147483646 w 5557"/>
                    <a:gd name="T5" fmla="*/ 2147483646 h 5300"/>
                    <a:gd name="T6" fmla="*/ 2147483646 w 5557"/>
                    <a:gd name="T7" fmla="*/ 2147483646 h 5300"/>
                    <a:gd name="T8" fmla="*/ 2147483646 w 5557"/>
                    <a:gd name="T9" fmla="*/ 2147483646 h 5300"/>
                    <a:gd name="T10" fmla="*/ 2147483646 w 5557"/>
                    <a:gd name="T11" fmla="*/ 2147483646 h 5300"/>
                    <a:gd name="T12" fmla="*/ 2147483646 w 5557"/>
                    <a:gd name="T13" fmla="*/ 2147483646 h 5300"/>
                    <a:gd name="T14" fmla="*/ 2147483646 w 5557"/>
                    <a:gd name="T15" fmla="*/ 2147483646 h 5300"/>
                    <a:gd name="T16" fmla="*/ 2147483646 w 5557"/>
                    <a:gd name="T17" fmla="*/ 2147483646 h 5300"/>
                    <a:gd name="T18" fmla="*/ 2147483646 w 5557"/>
                    <a:gd name="T19" fmla="*/ 2147483646 h 5300"/>
                    <a:gd name="T20" fmla="*/ 2147483646 w 5557"/>
                    <a:gd name="T21" fmla="*/ 2147483646 h 5300"/>
                    <a:gd name="T22" fmla="*/ 2147483646 w 5557"/>
                    <a:gd name="T23" fmla="*/ 2147483646 h 5300"/>
                    <a:gd name="T24" fmla="*/ 2147483646 w 5557"/>
                    <a:gd name="T25" fmla="*/ 2147483646 h 5300"/>
                    <a:gd name="T26" fmla="*/ 2147483646 w 5557"/>
                    <a:gd name="T27" fmla="*/ 2147483646 h 5300"/>
                    <a:gd name="T28" fmla="*/ 2147483646 w 5557"/>
                    <a:gd name="T29" fmla="*/ 2147483646 h 5300"/>
                    <a:gd name="T30" fmla="*/ 2147483646 w 5557"/>
                    <a:gd name="T31" fmla="*/ 2147483646 h 5300"/>
                    <a:gd name="T32" fmla="*/ 2147483646 w 5557"/>
                    <a:gd name="T33" fmla="*/ 2147483646 h 5300"/>
                    <a:gd name="T34" fmla="*/ 2147483646 w 5557"/>
                    <a:gd name="T35" fmla="*/ 2147483646 h 5300"/>
                    <a:gd name="T36" fmla="*/ 2147483646 w 5557"/>
                    <a:gd name="T37" fmla="*/ 2147483646 h 5300"/>
                    <a:gd name="T38" fmla="*/ 2147483646 w 5557"/>
                    <a:gd name="T39" fmla="*/ 2147483646 h 5300"/>
                    <a:gd name="T40" fmla="*/ 2147483646 w 5557"/>
                    <a:gd name="T41" fmla="*/ 2147483646 h 5300"/>
                    <a:gd name="T42" fmla="*/ 2147483646 w 5557"/>
                    <a:gd name="T43" fmla="*/ 2147483646 h 5300"/>
                    <a:gd name="T44" fmla="*/ 2147483646 w 5557"/>
                    <a:gd name="T45" fmla="*/ 2147483646 h 5300"/>
                    <a:gd name="T46" fmla="*/ 2147483646 w 5557"/>
                    <a:gd name="T47" fmla="*/ 0 h 5300"/>
                    <a:gd name="T48" fmla="*/ 2147483646 w 5557"/>
                    <a:gd name="T49" fmla="*/ 2147483646 h 5300"/>
                    <a:gd name="T50" fmla="*/ 2147483646 w 5557"/>
                    <a:gd name="T51" fmla="*/ 2147483646 h 5300"/>
                    <a:gd name="T52" fmla="*/ 2147483646 w 5557"/>
                    <a:gd name="T53" fmla="*/ 2147483646 h 5300"/>
                    <a:gd name="T54" fmla="*/ 2147483646 w 5557"/>
                    <a:gd name="T55" fmla="*/ 2147483646 h 5300"/>
                    <a:gd name="T56" fmla="*/ 2147483646 w 5557"/>
                    <a:gd name="T57" fmla="*/ 2147483646 h 5300"/>
                    <a:gd name="T58" fmla="*/ 2147483646 w 5557"/>
                    <a:gd name="T59" fmla="*/ 2147483646 h 5300"/>
                    <a:gd name="T60" fmla="*/ 2147483646 w 5557"/>
                    <a:gd name="T61" fmla="*/ 2147483646 h 5300"/>
                    <a:gd name="T62" fmla="*/ 2147483646 w 5557"/>
                    <a:gd name="T63" fmla="*/ 2147483646 h 5300"/>
                    <a:gd name="T64" fmla="*/ 2147483646 w 5557"/>
                    <a:gd name="T65" fmla="*/ 2147483646 h 5300"/>
                    <a:gd name="T66" fmla="*/ 2147483646 w 5557"/>
                    <a:gd name="T67" fmla="*/ 2147483646 h 5300"/>
                    <a:gd name="T68" fmla="*/ 2147483646 w 5557"/>
                    <a:gd name="T69" fmla="*/ 2147483646 h 5300"/>
                    <a:gd name="T70" fmla="*/ 2147483646 w 5557"/>
                    <a:gd name="T71" fmla="*/ 2147483646 h 5300"/>
                    <a:gd name="T72" fmla="*/ 2147483646 w 5557"/>
                    <a:gd name="T73" fmla="*/ 2147483646 h 5300"/>
                    <a:gd name="T74" fmla="*/ 2147483646 w 5557"/>
                    <a:gd name="T75" fmla="*/ 2147483646 h 5300"/>
                    <a:gd name="T76" fmla="*/ 2147483646 w 5557"/>
                    <a:gd name="T77" fmla="*/ 2147483646 h 5300"/>
                    <a:gd name="T78" fmla="*/ 2147483646 w 5557"/>
                    <a:gd name="T79" fmla="*/ 2147483646 h 5300"/>
                    <a:gd name="T80" fmla="*/ 2147483646 w 5557"/>
                    <a:gd name="T81" fmla="*/ 2147483646 h 5300"/>
                    <a:gd name="T82" fmla="*/ 2147483646 w 5557"/>
                    <a:gd name="T83" fmla="*/ 2147483646 h 5300"/>
                    <a:gd name="T84" fmla="*/ 2147483646 w 5557"/>
                    <a:gd name="T85" fmla="*/ 2147483646 h 5300"/>
                    <a:gd name="T86" fmla="*/ 2147483646 w 5557"/>
                    <a:gd name="T87" fmla="*/ 2147483646 h 5300"/>
                    <a:gd name="T88" fmla="*/ 2147483646 w 5557"/>
                    <a:gd name="T89" fmla="*/ 2147483646 h 5300"/>
                    <a:gd name="T90" fmla="*/ 2147483646 w 5557"/>
                    <a:gd name="T91" fmla="*/ 2147483646 h 5300"/>
                    <a:gd name="T92" fmla="*/ 2147483646 w 5557"/>
                    <a:gd name="T93" fmla="*/ 2147483646 h 5300"/>
                    <a:gd name="T94" fmla="*/ 2147483646 w 5557"/>
                    <a:gd name="T95" fmla="*/ 2147483646 h 5300"/>
                    <a:gd name="T96" fmla="*/ 2147483646 w 5557"/>
                    <a:gd name="T97" fmla="*/ 2147483646 h 5300"/>
                    <a:gd name="T98" fmla="*/ 2147483646 w 5557"/>
                    <a:gd name="T99" fmla="*/ 2147483646 h 5300"/>
                    <a:gd name="T100" fmla="*/ 2147483646 w 5557"/>
                    <a:gd name="T101" fmla="*/ 2147483646 h 5300"/>
                    <a:gd name="T102" fmla="*/ 2147483646 w 5557"/>
                    <a:gd name="T103" fmla="*/ 2147483646 h 5300"/>
                    <a:gd name="T104" fmla="*/ 2147483646 w 5557"/>
                    <a:gd name="T105" fmla="*/ 2147483646 h 5300"/>
                    <a:gd name="T106" fmla="*/ 2147483646 w 5557"/>
                    <a:gd name="T107" fmla="*/ 2147483646 h 5300"/>
                    <a:gd name="T108" fmla="*/ 2147483646 w 5557"/>
                    <a:gd name="T109" fmla="*/ 2147483646 h 5300"/>
                    <a:gd name="T110" fmla="*/ 2147483646 w 5557"/>
                    <a:gd name="T111" fmla="*/ 2147483646 h 5300"/>
                    <a:gd name="T112" fmla="*/ 2147483646 w 5557"/>
                    <a:gd name="T113" fmla="*/ 2147483646 h 5300"/>
                    <a:gd name="T114" fmla="*/ 2147483646 w 5557"/>
                    <a:gd name="T115" fmla="*/ 2147483646 h 530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5557" h="5300">
                      <a:moveTo>
                        <a:pt x="4221" y="2564"/>
                      </a:moveTo>
                      <a:cubicBezTo>
                        <a:pt x="4271" y="2579"/>
                        <a:pt x="4271" y="2579"/>
                        <a:pt x="4271" y="2579"/>
                      </a:cubicBezTo>
                      <a:cubicBezTo>
                        <a:pt x="4302" y="2588"/>
                        <a:pt x="4336" y="2574"/>
                        <a:pt x="4345" y="2547"/>
                      </a:cubicBezTo>
                      <a:cubicBezTo>
                        <a:pt x="4354" y="2521"/>
                        <a:pt x="4354" y="2521"/>
                        <a:pt x="4354" y="2521"/>
                      </a:cubicBezTo>
                      <a:cubicBezTo>
                        <a:pt x="4364" y="2494"/>
                        <a:pt x="4345" y="2473"/>
                        <a:pt x="4312" y="2473"/>
                      </a:cubicBezTo>
                      <a:cubicBezTo>
                        <a:pt x="4242" y="2473"/>
                        <a:pt x="4242" y="2473"/>
                        <a:pt x="4242" y="2473"/>
                      </a:cubicBezTo>
                      <a:cubicBezTo>
                        <a:pt x="4209" y="2473"/>
                        <a:pt x="4178" y="2490"/>
                        <a:pt x="4173" y="2510"/>
                      </a:cubicBezTo>
                      <a:cubicBezTo>
                        <a:pt x="4168" y="2531"/>
                        <a:pt x="4189" y="2555"/>
                        <a:pt x="4221" y="2564"/>
                      </a:cubicBezTo>
                      <a:close/>
                      <a:moveTo>
                        <a:pt x="4291" y="3107"/>
                      </a:moveTo>
                      <a:cubicBezTo>
                        <a:pt x="4291" y="3149"/>
                        <a:pt x="4331" y="3183"/>
                        <a:pt x="4381" y="3183"/>
                      </a:cubicBezTo>
                      <a:cubicBezTo>
                        <a:pt x="4508" y="3183"/>
                        <a:pt x="4508" y="3183"/>
                        <a:pt x="4508" y="3183"/>
                      </a:cubicBezTo>
                      <a:cubicBezTo>
                        <a:pt x="4558" y="3183"/>
                        <a:pt x="4598" y="3149"/>
                        <a:pt x="4598" y="3107"/>
                      </a:cubicBezTo>
                      <a:cubicBezTo>
                        <a:pt x="4598" y="3041"/>
                        <a:pt x="4598" y="3041"/>
                        <a:pt x="4598" y="3041"/>
                      </a:cubicBezTo>
                      <a:cubicBezTo>
                        <a:pt x="4291" y="3041"/>
                        <a:pt x="4291" y="3041"/>
                        <a:pt x="4291" y="3041"/>
                      </a:cubicBezTo>
                      <a:lnTo>
                        <a:pt x="4291" y="3107"/>
                      </a:lnTo>
                      <a:close/>
                      <a:moveTo>
                        <a:pt x="5380" y="2547"/>
                      </a:moveTo>
                      <a:cubicBezTo>
                        <a:pt x="5389" y="2574"/>
                        <a:pt x="5422" y="2588"/>
                        <a:pt x="5454" y="2579"/>
                      </a:cubicBezTo>
                      <a:cubicBezTo>
                        <a:pt x="5504" y="2564"/>
                        <a:pt x="5504" y="2564"/>
                        <a:pt x="5504" y="2564"/>
                      </a:cubicBezTo>
                      <a:cubicBezTo>
                        <a:pt x="5536" y="2555"/>
                        <a:pt x="5557" y="2531"/>
                        <a:pt x="5552" y="2510"/>
                      </a:cubicBezTo>
                      <a:cubicBezTo>
                        <a:pt x="5547" y="2490"/>
                        <a:pt x="5516" y="2473"/>
                        <a:pt x="5483" y="2473"/>
                      </a:cubicBezTo>
                      <a:cubicBezTo>
                        <a:pt x="5413" y="2473"/>
                        <a:pt x="5413" y="2473"/>
                        <a:pt x="5413" y="2473"/>
                      </a:cubicBezTo>
                      <a:cubicBezTo>
                        <a:pt x="5380" y="2473"/>
                        <a:pt x="5361" y="2494"/>
                        <a:pt x="5370" y="2521"/>
                      </a:cubicBezTo>
                      <a:lnTo>
                        <a:pt x="5380" y="2547"/>
                      </a:lnTo>
                      <a:close/>
                      <a:moveTo>
                        <a:pt x="5516" y="2721"/>
                      </a:moveTo>
                      <a:cubicBezTo>
                        <a:pt x="5491" y="2627"/>
                        <a:pt x="5374" y="2582"/>
                        <a:pt x="5374" y="2582"/>
                      </a:cubicBezTo>
                      <a:cubicBezTo>
                        <a:pt x="5314" y="2467"/>
                        <a:pt x="5200" y="2387"/>
                        <a:pt x="5200" y="2387"/>
                      </a:cubicBezTo>
                      <a:cubicBezTo>
                        <a:pt x="5200" y="2387"/>
                        <a:pt x="5135" y="2377"/>
                        <a:pt x="5040" y="2370"/>
                      </a:cubicBezTo>
                      <a:cubicBezTo>
                        <a:pt x="5036" y="2355"/>
                        <a:pt x="5033" y="2345"/>
                        <a:pt x="5028" y="2329"/>
                      </a:cubicBezTo>
                      <a:cubicBezTo>
                        <a:pt x="5019" y="2299"/>
                        <a:pt x="4987" y="2275"/>
                        <a:pt x="4955" y="2275"/>
                      </a:cubicBezTo>
                      <a:cubicBezTo>
                        <a:pt x="4770" y="2275"/>
                        <a:pt x="4770" y="2275"/>
                        <a:pt x="4770" y="2275"/>
                      </a:cubicBezTo>
                      <a:cubicBezTo>
                        <a:pt x="4738" y="2275"/>
                        <a:pt x="4705" y="2299"/>
                        <a:pt x="4697" y="2329"/>
                      </a:cubicBezTo>
                      <a:cubicBezTo>
                        <a:pt x="4692" y="2345"/>
                        <a:pt x="4689" y="2355"/>
                        <a:pt x="4685" y="2370"/>
                      </a:cubicBezTo>
                      <a:cubicBezTo>
                        <a:pt x="4589" y="2377"/>
                        <a:pt x="4525" y="2387"/>
                        <a:pt x="4525" y="2387"/>
                      </a:cubicBezTo>
                      <a:cubicBezTo>
                        <a:pt x="4525" y="2387"/>
                        <a:pt x="4411" y="2467"/>
                        <a:pt x="4351" y="2582"/>
                      </a:cubicBezTo>
                      <a:cubicBezTo>
                        <a:pt x="4351" y="2582"/>
                        <a:pt x="4234" y="2627"/>
                        <a:pt x="4209" y="2721"/>
                      </a:cubicBezTo>
                      <a:cubicBezTo>
                        <a:pt x="4209" y="2721"/>
                        <a:pt x="4190" y="2777"/>
                        <a:pt x="4190" y="2817"/>
                      </a:cubicBezTo>
                      <a:cubicBezTo>
                        <a:pt x="4190" y="2817"/>
                        <a:pt x="4177" y="2862"/>
                        <a:pt x="4177" y="2912"/>
                      </a:cubicBezTo>
                      <a:cubicBezTo>
                        <a:pt x="4177" y="3016"/>
                        <a:pt x="4228" y="3017"/>
                        <a:pt x="4228" y="3017"/>
                      </a:cubicBezTo>
                      <a:cubicBezTo>
                        <a:pt x="5497" y="3017"/>
                        <a:pt x="5497" y="3017"/>
                        <a:pt x="5497" y="3017"/>
                      </a:cubicBezTo>
                      <a:cubicBezTo>
                        <a:pt x="5497" y="3017"/>
                        <a:pt x="5548" y="3016"/>
                        <a:pt x="5548" y="2912"/>
                      </a:cubicBezTo>
                      <a:cubicBezTo>
                        <a:pt x="5548" y="2862"/>
                        <a:pt x="5535" y="2817"/>
                        <a:pt x="5535" y="2817"/>
                      </a:cubicBezTo>
                      <a:cubicBezTo>
                        <a:pt x="5535" y="2777"/>
                        <a:pt x="5516" y="2721"/>
                        <a:pt x="5516" y="2721"/>
                      </a:cubicBezTo>
                      <a:close/>
                      <a:moveTo>
                        <a:pt x="4400" y="2589"/>
                      </a:moveTo>
                      <a:cubicBezTo>
                        <a:pt x="4445" y="2503"/>
                        <a:pt x="4523" y="2442"/>
                        <a:pt x="4550" y="2423"/>
                      </a:cubicBezTo>
                      <a:cubicBezTo>
                        <a:pt x="4590" y="2417"/>
                        <a:pt x="4718" y="2404"/>
                        <a:pt x="4862" y="2404"/>
                      </a:cubicBezTo>
                      <a:cubicBezTo>
                        <a:pt x="5008" y="2404"/>
                        <a:pt x="5135" y="2417"/>
                        <a:pt x="5175" y="2423"/>
                      </a:cubicBezTo>
                      <a:cubicBezTo>
                        <a:pt x="5202" y="2441"/>
                        <a:pt x="5280" y="2503"/>
                        <a:pt x="5325" y="2589"/>
                      </a:cubicBezTo>
                      <a:cubicBezTo>
                        <a:pt x="5325" y="2591"/>
                        <a:pt x="5325" y="2591"/>
                        <a:pt x="5326" y="2592"/>
                      </a:cubicBezTo>
                      <a:cubicBezTo>
                        <a:pt x="5018" y="2561"/>
                        <a:pt x="4706" y="2561"/>
                        <a:pt x="4399" y="2592"/>
                      </a:cubicBezTo>
                      <a:cubicBezTo>
                        <a:pt x="4399" y="2591"/>
                        <a:pt x="4400" y="2591"/>
                        <a:pt x="4400" y="2589"/>
                      </a:cubicBezTo>
                      <a:close/>
                      <a:moveTo>
                        <a:pt x="4319" y="2852"/>
                      </a:moveTo>
                      <a:cubicBezTo>
                        <a:pt x="4301" y="2852"/>
                        <a:pt x="4287" y="2840"/>
                        <a:pt x="4287" y="2825"/>
                      </a:cubicBezTo>
                      <a:cubicBezTo>
                        <a:pt x="4287" y="2779"/>
                        <a:pt x="4287" y="2779"/>
                        <a:pt x="4287" y="2779"/>
                      </a:cubicBezTo>
                      <a:cubicBezTo>
                        <a:pt x="4287" y="2749"/>
                        <a:pt x="4315" y="2727"/>
                        <a:pt x="4350" y="2730"/>
                      </a:cubicBezTo>
                      <a:cubicBezTo>
                        <a:pt x="4465" y="2735"/>
                        <a:pt x="4465" y="2735"/>
                        <a:pt x="4465" y="2735"/>
                      </a:cubicBezTo>
                      <a:cubicBezTo>
                        <a:pt x="4500" y="2737"/>
                        <a:pt x="4535" y="2762"/>
                        <a:pt x="4544" y="2790"/>
                      </a:cubicBezTo>
                      <a:cubicBezTo>
                        <a:pt x="4564" y="2854"/>
                        <a:pt x="4564" y="2854"/>
                        <a:pt x="4564" y="2854"/>
                      </a:cubicBezTo>
                      <a:lnTo>
                        <a:pt x="4319" y="2852"/>
                      </a:lnTo>
                      <a:close/>
                      <a:moveTo>
                        <a:pt x="5049" y="2851"/>
                      </a:moveTo>
                      <a:cubicBezTo>
                        <a:pt x="4676" y="2851"/>
                        <a:pt x="4676" y="2851"/>
                        <a:pt x="4676" y="2851"/>
                      </a:cubicBezTo>
                      <a:cubicBezTo>
                        <a:pt x="4665" y="2851"/>
                        <a:pt x="4656" y="2843"/>
                        <a:pt x="4656" y="2834"/>
                      </a:cubicBezTo>
                      <a:cubicBezTo>
                        <a:pt x="4656" y="2824"/>
                        <a:pt x="4665" y="2816"/>
                        <a:pt x="4676" y="2816"/>
                      </a:cubicBezTo>
                      <a:cubicBezTo>
                        <a:pt x="5049" y="2816"/>
                        <a:pt x="5049" y="2816"/>
                        <a:pt x="5049" y="2816"/>
                      </a:cubicBezTo>
                      <a:cubicBezTo>
                        <a:pt x="5060" y="2816"/>
                        <a:pt x="5069" y="2824"/>
                        <a:pt x="5069" y="2834"/>
                      </a:cubicBezTo>
                      <a:cubicBezTo>
                        <a:pt x="5069" y="2843"/>
                        <a:pt x="5060" y="2851"/>
                        <a:pt x="5049" y="2851"/>
                      </a:cubicBezTo>
                      <a:close/>
                      <a:moveTo>
                        <a:pt x="5049" y="2787"/>
                      </a:moveTo>
                      <a:cubicBezTo>
                        <a:pt x="4676" y="2787"/>
                        <a:pt x="4676" y="2787"/>
                        <a:pt x="4676" y="2787"/>
                      </a:cubicBezTo>
                      <a:cubicBezTo>
                        <a:pt x="4665" y="2787"/>
                        <a:pt x="4656" y="2780"/>
                        <a:pt x="4656" y="2770"/>
                      </a:cubicBezTo>
                      <a:cubicBezTo>
                        <a:pt x="4656" y="2761"/>
                        <a:pt x="4665" y="2753"/>
                        <a:pt x="4676" y="2753"/>
                      </a:cubicBezTo>
                      <a:cubicBezTo>
                        <a:pt x="5049" y="2753"/>
                        <a:pt x="5049" y="2753"/>
                        <a:pt x="5049" y="2753"/>
                      </a:cubicBezTo>
                      <a:cubicBezTo>
                        <a:pt x="5060" y="2753"/>
                        <a:pt x="5069" y="2761"/>
                        <a:pt x="5069" y="2770"/>
                      </a:cubicBezTo>
                      <a:cubicBezTo>
                        <a:pt x="5069" y="2780"/>
                        <a:pt x="5060" y="2787"/>
                        <a:pt x="5049" y="2787"/>
                      </a:cubicBezTo>
                      <a:close/>
                      <a:moveTo>
                        <a:pt x="5438" y="2825"/>
                      </a:moveTo>
                      <a:cubicBezTo>
                        <a:pt x="5438" y="2840"/>
                        <a:pt x="5424" y="2852"/>
                        <a:pt x="5406" y="2852"/>
                      </a:cubicBezTo>
                      <a:cubicBezTo>
                        <a:pt x="5161" y="2854"/>
                        <a:pt x="5161" y="2854"/>
                        <a:pt x="5161" y="2854"/>
                      </a:cubicBezTo>
                      <a:cubicBezTo>
                        <a:pt x="5181" y="2790"/>
                        <a:pt x="5181" y="2790"/>
                        <a:pt x="5181" y="2790"/>
                      </a:cubicBezTo>
                      <a:cubicBezTo>
                        <a:pt x="5190" y="2762"/>
                        <a:pt x="5225" y="2737"/>
                        <a:pt x="5260" y="2735"/>
                      </a:cubicBezTo>
                      <a:cubicBezTo>
                        <a:pt x="5375" y="2730"/>
                        <a:pt x="5375" y="2730"/>
                        <a:pt x="5375" y="2730"/>
                      </a:cubicBezTo>
                      <a:cubicBezTo>
                        <a:pt x="5410" y="2727"/>
                        <a:pt x="5438" y="2749"/>
                        <a:pt x="5438" y="2779"/>
                      </a:cubicBezTo>
                      <a:lnTo>
                        <a:pt x="5438" y="2825"/>
                      </a:lnTo>
                      <a:close/>
                      <a:moveTo>
                        <a:pt x="5127" y="3107"/>
                      </a:moveTo>
                      <a:cubicBezTo>
                        <a:pt x="5127" y="3149"/>
                        <a:pt x="5167" y="3183"/>
                        <a:pt x="5217" y="3183"/>
                      </a:cubicBezTo>
                      <a:cubicBezTo>
                        <a:pt x="5344" y="3183"/>
                        <a:pt x="5344" y="3183"/>
                        <a:pt x="5344" y="3183"/>
                      </a:cubicBezTo>
                      <a:cubicBezTo>
                        <a:pt x="5393" y="3183"/>
                        <a:pt x="5434" y="3149"/>
                        <a:pt x="5434" y="3107"/>
                      </a:cubicBezTo>
                      <a:cubicBezTo>
                        <a:pt x="5434" y="3041"/>
                        <a:pt x="5434" y="3041"/>
                        <a:pt x="5434" y="3041"/>
                      </a:cubicBezTo>
                      <a:cubicBezTo>
                        <a:pt x="5127" y="3041"/>
                        <a:pt x="5127" y="3041"/>
                        <a:pt x="5127" y="3041"/>
                      </a:cubicBezTo>
                      <a:lnTo>
                        <a:pt x="5127" y="3107"/>
                      </a:lnTo>
                      <a:close/>
                      <a:moveTo>
                        <a:pt x="3398" y="1056"/>
                      </a:moveTo>
                      <a:cubicBezTo>
                        <a:pt x="3571" y="1096"/>
                        <a:pt x="3739" y="1172"/>
                        <a:pt x="3889" y="1287"/>
                      </a:cubicBezTo>
                      <a:cubicBezTo>
                        <a:pt x="4044" y="1405"/>
                        <a:pt x="4164" y="1552"/>
                        <a:pt x="4248" y="1715"/>
                      </a:cubicBezTo>
                      <a:cubicBezTo>
                        <a:pt x="4463" y="1598"/>
                        <a:pt x="4463" y="1598"/>
                        <a:pt x="4463" y="1598"/>
                      </a:cubicBezTo>
                      <a:cubicBezTo>
                        <a:pt x="4419" y="1746"/>
                        <a:pt x="4419" y="1746"/>
                        <a:pt x="4419" y="1746"/>
                      </a:cubicBezTo>
                      <a:cubicBezTo>
                        <a:pt x="4349" y="1981"/>
                        <a:pt x="4349" y="1981"/>
                        <a:pt x="4349" y="1981"/>
                      </a:cubicBezTo>
                      <a:cubicBezTo>
                        <a:pt x="4321" y="2077"/>
                        <a:pt x="4321" y="2077"/>
                        <a:pt x="4321" y="2077"/>
                      </a:cubicBezTo>
                      <a:cubicBezTo>
                        <a:pt x="4301" y="2143"/>
                        <a:pt x="4301" y="2143"/>
                        <a:pt x="4301" y="2143"/>
                      </a:cubicBezTo>
                      <a:cubicBezTo>
                        <a:pt x="4044" y="2066"/>
                        <a:pt x="4044" y="2066"/>
                        <a:pt x="4044" y="2066"/>
                      </a:cubicBezTo>
                      <a:cubicBezTo>
                        <a:pt x="4029" y="2062"/>
                        <a:pt x="4029" y="2062"/>
                        <a:pt x="4029" y="2062"/>
                      </a:cubicBezTo>
                      <a:cubicBezTo>
                        <a:pt x="3934" y="2033"/>
                        <a:pt x="3934" y="2033"/>
                        <a:pt x="3934" y="2033"/>
                      </a:cubicBezTo>
                      <a:cubicBezTo>
                        <a:pt x="3756" y="1980"/>
                        <a:pt x="3756" y="1980"/>
                        <a:pt x="3756" y="1980"/>
                      </a:cubicBezTo>
                      <a:cubicBezTo>
                        <a:pt x="3969" y="1865"/>
                        <a:pt x="3969" y="1865"/>
                        <a:pt x="3969" y="1865"/>
                      </a:cubicBezTo>
                      <a:cubicBezTo>
                        <a:pt x="3906" y="1741"/>
                        <a:pt x="3815" y="1629"/>
                        <a:pt x="3697" y="1539"/>
                      </a:cubicBezTo>
                      <a:cubicBezTo>
                        <a:pt x="3589" y="1457"/>
                        <a:pt x="3470" y="1401"/>
                        <a:pt x="3347" y="1370"/>
                      </a:cubicBezTo>
                      <a:lnTo>
                        <a:pt x="3398" y="1056"/>
                      </a:lnTo>
                      <a:close/>
                      <a:moveTo>
                        <a:pt x="1048" y="2193"/>
                      </a:moveTo>
                      <a:cubicBezTo>
                        <a:pt x="1083" y="2008"/>
                        <a:pt x="1159" y="1829"/>
                        <a:pt x="1279" y="1668"/>
                      </a:cubicBezTo>
                      <a:cubicBezTo>
                        <a:pt x="1379" y="1534"/>
                        <a:pt x="1500" y="1426"/>
                        <a:pt x="1635" y="1343"/>
                      </a:cubicBezTo>
                      <a:cubicBezTo>
                        <a:pt x="1519" y="1134"/>
                        <a:pt x="1519" y="1134"/>
                        <a:pt x="1519" y="1134"/>
                      </a:cubicBezTo>
                      <a:cubicBezTo>
                        <a:pt x="1678" y="1180"/>
                        <a:pt x="1678" y="1180"/>
                        <a:pt x="1678" y="1180"/>
                      </a:cubicBezTo>
                      <a:cubicBezTo>
                        <a:pt x="1864" y="1233"/>
                        <a:pt x="1864" y="1233"/>
                        <a:pt x="1864" y="1233"/>
                      </a:cubicBezTo>
                      <a:cubicBezTo>
                        <a:pt x="1970" y="1263"/>
                        <a:pt x="1970" y="1263"/>
                        <a:pt x="1970" y="1263"/>
                      </a:cubicBezTo>
                      <a:cubicBezTo>
                        <a:pt x="2065" y="1290"/>
                        <a:pt x="2065" y="1290"/>
                        <a:pt x="2065" y="1290"/>
                      </a:cubicBezTo>
                      <a:cubicBezTo>
                        <a:pt x="2000" y="1518"/>
                        <a:pt x="2000" y="1518"/>
                        <a:pt x="2000" y="1518"/>
                      </a:cubicBezTo>
                      <a:cubicBezTo>
                        <a:pt x="1999" y="1521"/>
                        <a:pt x="1999" y="1521"/>
                        <a:pt x="1999" y="1521"/>
                      </a:cubicBezTo>
                      <a:cubicBezTo>
                        <a:pt x="1928" y="1771"/>
                        <a:pt x="1928" y="1771"/>
                        <a:pt x="1928" y="1771"/>
                      </a:cubicBezTo>
                      <a:cubicBezTo>
                        <a:pt x="1909" y="1837"/>
                        <a:pt x="1909" y="1837"/>
                        <a:pt x="1909" y="1837"/>
                      </a:cubicBezTo>
                      <a:cubicBezTo>
                        <a:pt x="1789" y="1620"/>
                        <a:pt x="1789" y="1620"/>
                        <a:pt x="1789" y="1620"/>
                      </a:cubicBezTo>
                      <a:cubicBezTo>
                        <a:pt x="1692" y="1682"/>
                        <a:pt x="1605" y="1761"/>
                        <a:pt x="1532" y="1858"/>
                      </a:cubicBezTo>
                      <a:cubicBezTo>
                        <a:pt x="1444" y="1976"/>
                        <a:pt x="1387" y="2108"/>
                        <a:pt x="1360" y="2243"/>
                      </a:cubicBezTo>
                      <a:lnTo>
                        <a:pt x="1048" y="2193"/>
                      </a:lnTo>
                      <a:close/>
                      <a:moveTo>
                        <a:pt x="2138" y="4528"/>
                      </a:moveTo>
                      <a:cubicBezTo>
                        <a:pt x="1947" y="4493"/>
                        <a:pt x="1760" y="4413"/>
                        <a:pt x="1595" y="4287"/>
                      </a:cubicBezTo>
                      <a:cubicBezTo>
                        <a:pt x="1462" y="4185"/>
                        <a:pt x="1355" y="4062"/>
                        <a:pt x="1274" y="3926"/>
                      </a:cubicBezTo>
                      <a:cubicBezTo>
                        <a:pt x="1064" y="4040"/>
                        <a:pt x="1064" y="4040"/>
                        <a:pt x="1064" y="4040"/>
                      </a:cubicBezTo>
                      <a:cubicBezTo>
                        <a:pt x="1111" y="3881"/>
                        <a:pt x="1111" y="3881"/>
                        <a:pt x="1111" y="3881"/>
                      </a:cubicBezTo>
                      <a:cubicBezTo>
                        <a:pt x="1166" y="3696"/>
                        <a:pt x="1166" y="3696"/>
                        <a:pt x="1166" y="3696"/>
                      </a:cubicBezTo>
                      <a:cubicBezTo>
                        <a:pt x="1198" y="3590"/>
                        <a:pt x="1198" y="3590"/>
                        <a:pt x="1198" y="3590"/>
                      </a:cubicBezTo>
                      <a:cubicBezTo>
                        <a:pt x="1226" y="3496"/>
                        <a:pt x="1226" y="3496"/>
                        <a:pt x="1226" y="3496"/>
                      </a:cubicBezTo>
                      <a:cubicBezTo>
                        <a:pt x="1454" y="3563"/>
                        <a:pt x="1454" y="3563"/>
                        <a:pt x="1454" y="3563"/>
                      </a:cubicBezTo>
                      <a:cubicBezTo>
                        <a:pt x="1456" y="3564"/>
                        <a:pt x="1456" y="3564"/>
                        <a:pt x="1456" y="3564"/>
                      </a:cubicBezTo>
                      <a:cubicBezTo>
                        <a:pt x="1705" y="3639"/>
                        <a:pt x="1705" y="3639"/>
                        <a:pt x="1705" y="3639"/>
                      </a:cubicBezTo>
                      <a:cubicBezTo>
                        <a:pt x="1771" y="3658"/>
                        <a:pt x="1771" y="3658"/>
                        <a:pt x="1771" y="3658"/>
                      </a:cubicBezTo>
                      <a:cubicBezTo>
                        <a:pt x="1553" y="3776"/>
                        <a:pt x="1553" y="3776"/>
                        <a:pt x="1553" y="3776"/>
                      </a:cubicBezTo>
                      <a:cubicBezTo>
                        <a:pt x="1613" y="3873"/>
                        <a:pt x="1691" y="3962"/>
                        <a:pt x="1787" y="4035"/>
                      </a:cubicBezTo>
                      <a:cubicBezTo>
                        <a:pt x="1910" y="4128"/>
                        <a:pt x="2047" y="4188"/>
                        <a:pt x="2189" y="4215"/>
                      </a:cubicBezTo>
                      <a:lnTo>
                        <a:pt x="2138" y="4528"/>
                      </a:lnTo>
                      <a:close/>
                      <a:moveTo>
                        <a:pt x="4525" y="3453"/>
                      </a:moveTo>
                      <a:cubicBezTo>
                        <a:pt x="4486" y="3620"/>
                        <a:pt x="4413" y="3781"/>
                        <a:pt x="4305" y="3927"/>
                      </a:cubicBezTo>
                      <a:cubicBezTo>
                        <a:pt x="4188" y="4083"/>
                        <a:pt x="4043" y="4205"/>
                        <a:pt x="3881" y="4291"/>
                      </a:cubicBezTo>
                      <a:cubicBezTo>
                        <a:pt x="4000" y="4505"/>
                        <a:pt x="4000" y="4505"/>
                        <a:pt x="4000" y="4505"/>
                      </a:cubicBezTo>
                      <a:cubicBezTo>
                        <a:pt x="3852" y="4463"/>
                        <a:pt x="3852" y="4463"/>
                        <a:pt x="3852" y="4463"/>
                      </a:cubicBezTo>
                      <a:cubicBezTo>
                        <a:pt x="3616" y="4396"/>
                        <a:pt x="3616" y="4396"/>
                        <a:pt x="3616" y="4396"/>
                      </a:cubicBezTo>
                      <a:cubicBezTo>
                        <a:pt x="3520" y="4368"/>
                        <a:pt x="3520" y="4368"/>
                        <a:pt x="3520" y="4368"/>
                      </a:cubicBezTo>
                      <a:cubicBezTo>
                        <a:pt x="3454" y="4349"/>
                        <a:pt x="3454" y="4349"/>
                        <a:pt x="3454" y="4349"/>
                      </a:cubicBezTo>
                      <a:cubicBezTo>
                        <a:pt x="3527" y="4092"/>
                        <a:pt x="3527" y="4092"/>
                        <a:pt x="3527" y="4092"/>
                      </a:cubicBezTo>
                      <a:cubicBezTo>
                        <a:pt x="3532" y="4076"/>
                        <a:pt x="3532" y="4076"/>
                        <a:pt x="3532" y="4076"/>
                      </a:cubicBezTo>
                      <a:cubicBezTo>
                        <a:pt x="3559" y="3981"/>
                        <a:pt x="3559" y="3981"/>
                        <a:pt x="3559" y="3981"/>
                      </a:cubicBezTo>
                      <a:cubicBezTo>
                        <a:pt x="3610" y="3803"/>
                        <a:pt x="3610" y="3803"/>
                        <a:pt x="3610" y="3803"/>
                      </a:cubicBezTo>
                      <a:cubicBezTo>
                        <a:pt x="3727" y="4014"/>
                        <a:pt x="3727" y="4014"/>
                        <a:pt x="3727" y="4014"/>
                      </a:cubicBezTo>
                      <a:cubicBezTo>
                        <a:pt x="3851" y="3949"/>
                        <a:pt x="3962" y="3857"/>
                        <a:pt x="4051" y="3738"/>
                      </a:cubicBezTo>
                      <a:cubicBezTo>
                        <a:pt x="4128" y="3634"/>
                        <a:pt x="4181" y="3520"/>
                        <a:pt x="4212" y="3402"/>
                      </a:cubicBezTo>
                      <a:lnTo>
                        <a:pt x="4525" y="3453"/>
                      </a:lnTo>
                      <a:close/>
                      <a:moveTo>
                        <a:pt x="1826" y="2772"/>
                      </a:moveTo>
                      <a:cubicBezTo>
                        <a:pt x="1860" y="2816"/>
                        <a:pt x="1898" y="2862"/>
                        <a:pt x="1942" y="2903"/>
                      </a:cubicBezTo>
                      <a:cubicBezTo>
                        <a:pt x="1946" y="2907"/>
                        <a:pt x="1953" y="2910"/>
                        <a:pt x="1956" y="2917"/>
                      </a:cubicBezTo>
                      <a:cubicBezTo>
                        <a:pt x="1949" y="2931"/>
                        <a:pt x="1942" y="2945"/>
                        <a:pt x="1946" y="2962"/>
                      </a:cubicBezTo>
                      <a:cubicBezTo>
                        <a:pt x="1946" y="3000"/>
                        <a:pt x="1967" y="3035"/>
                        <a:pt x="2004" y="3052"/>
                      </a:cubicBezTo>
                      <a:cubicBezTo>
                        <a:pt x="1987" y="3156"/>
                        <a:pt x="1980" y="3242"/>
                        <a:pt x="1977" y="3308"/>
                      </a:cubicBezTo>
                      <a:cubicBezTo>
                        <a:pt x="1881" y="3156"/>
                        <a:pt x="1826" y="2986"/>
                        <a:pt x="1826" y="2813"/>
                      </a:cubicBezTo>
                      <a:cubicBezTo>
                        <a:pt x="1826" y="2799"/>
                        <a:pt x="1826" y="2785"/>
                        <a:pt x="1826" y="2772"/>
                      </a:cubicBezTo>
                      <a:moveTo>
                        <a:pt x="2111" y="3037"/>
                      </a:moveTo>
                      <a:cubicBezTo>
                        <a:pt x="2252" y="3134"/>
                        <a:pt x="2411" y="3210"/>
                        <a:pt x="2586" y="3258"/>
                      </a:cubicBezTo>
                      <a:cubicBezTo>
                        <a:pt x="2600" y="3262"/>
                        <a:pt x="2611" y="3265"/>
                        <a:pt x="2621" y="3269"/>
                      </a:cubicBezTo>
                      <a:cubicBezTo>
                        <a:pt x="2621" y="3272"/>
                        <a:pt x="2621" y="3272"/>
                        <a:pt x="2621" y="3275"/>
                      </a:cubicBezTo>
                      <a:cubicBezTo>
                        <a:pt x="2366" y="3393"/>
                        <a:pt x="2159" y="3424"/>
                        <a:pt x="2073" y="3431"/>
                      </a:cubicBezTo>
                      <a:cubicBezTo>
                        <a:pt x="2063" y="3417"/>
                        <a:pt x="2049" y="3400"/>
                        <a:pt x="2035" y="3386"/>
                      </a:cubicBezTo>
                      <a:cubicBezTo>
                        <a:pt x="2035" y="3324"/>
                        <a:pt x="2035" y="3206"/>
                        <a:pt x="2063" y="3057"/>
                      </a:cubicBezTo>
                      <a:cubicBezTo>
                        <a:pt x="2080" y="3057"/>
                        <a:pt x="2097" y="3051"/>
                        <a:pt x="2111" y="3037"/>
                      </a:cubicBezTo>
                      <a:moveTo>
                        <a:pt x="2547" y="2192"/>
                      </a:moveTo>
                      <a:cubicBezTo>
                        <a:pt x="2664" y="2192"/>
                        <a:pt x="2781" y="2199"/>
                        <a:pt x="2894" y="2220"/>
                      </a:cubicBezTo>
                      <a:cubicBezTo>
                        <a:pt x="2939" y="2227"/>
                        <a:pt x="2987" y="2237"/>
                        <a:pt x="3032" y="2248"/>
                      </a:cubicBezTo>
                      <a:cubicBezTo>
                        <a:pt x="3035" y="2279"/>
                        <a:pt x="3052" y="2310"/>
                        <a:pt x="3083" y="2328"/>
                      </a:cubicBezTo>
                      <a:cubicBezTo>
                        <a:pt x="3049" y="2512"/>
                        <a:pt x="2994" y="2690"/>
                        <a:pt x="2918" y="2857"/>
                      </a:cubicBezTo>
                      <a:cubicBezTo>
                        <a:pt x="2870" y="2965"/>
                        <a:pt x="2815" y="3070"/>
                        <a:pt x="2750" y="3171"/>
                      </a:cubicBezTo>
                      <a:cubicBezTo>
                        <a:pt x="2743" y="3167"/>
                        <a:pt x="2732" y="3164"/>
                        <a:pt x="2722" y="3164"/>
                      </a:cubicBezTo>
                      <a:cubicBezTo>
                        <a:pt x="2691" y="3164"/>
                        <a:pt x="2657" y="3181"/>
                        <a:pt x="2640" y="3209"/>
                      </a:cubicBezTo>
                      <a:cubicBezTo>
                        <a:pt x="2629" y="3206"/>
                        <a:pt x="2616" y="3202"/>
                        <a:pt x="2605" y="3202"/>
                      </a:cubicBezTo>
                      <a:cubicBezTo>
                        <a:pt x="2433" y="3154"/>
                        <a:pt x="2278" y="3080"/>
                        <a:pt x="2144" y="2986"/>
                      </a:cubicBezTo>
                      <a:cubicBezTo>
                        <a:pt x="2148" y="2979"/>
                        <a:pt x="2148" y="2969"/>
                        <a:pt x="2148" y="2958"/>
                      </a:cubicBezTo>
                      <a:cubicBezTo>
                        <a:pt x="2148" y="2927"/>
                        <a:pt x="2131" y="2896"/>
                        <a:pt x="2103" y="2875"/>
                      </a:cubicBezTo>
                      <a:cubicBezTo>
                        <a:pt x="2134" y="2753"/>
                        <a:pt x="2175" y="2638"/>
                        <a:pt x="2227" y="2530"/>
                      </a:cubicBezTo>
                      <a:cubicBezTo>
                        <a:pt x="2272" y="2439"/>
                        <a:pt x="2323" y="2349"/>
                        <a:pt x="2385" y="2262"/>
                      </a:cubicBezTo>
                      <a:cubicBezTo>
                        <a:pt x="2392" y="2262"/>
                        <a:pt x="2402" y="2265"/>
                        <a:pt x="2409" y="2265"/>
                      </a:cubicBezTo>
                      <a:cubicBezTo>
                        <a:pt x="2409" y="2265"/>
                        <a:pt x="2409" y="2265"/>
                        <a:pt x="2413" y="2265"/>
                      </a:cubicBezTo>
                      <a:cubicBezTo>
                        <a:pt x="2454" y="2265"/>
                        <a:pt x="2495" y="2234"/>
                        <a:pt x="2505" y="2192"/>
                      </a:cubicBezTo>
                      <a:cubicBezTo>
                        <a:pt x="2509" y="2192"/>
                        <a:pt x="2509" y="2192"/>
                        <a:pt x="2512" y="2192"/>
                      </a:cubicBezTo>
                      <a:cubicBezTo>
                        <a:pt x="2523" y="2192"/>
                        <a:pt x="2536" y="2192"/>
                        <a:pt x="2547" y="2192"/>
                      </a:cubicBezTo>
                      <a:moveTo>
                        <a:pt x="2320" y="2204"/>
                      </a:moveTo>
                      <a:cubicBezTo>
                        <a:pt x="2324" y="2215"/>
                        <a:pt x="2330" y="2225"/>
                        <a:pt x="2337" y="2232"/>
                      </a:cubicBezTo>
                      <a:cubicBezTo>
                        <a:pt x="2275" y="2323"/>
                        <a:pt x="2220" y="2414"/>
                        <a:pt x="2175" y="2509"/>
                      </a:cubicBezTo>
                      <a:cubicBezTo>
                        <a:pt x="2124" y="2621"/>
                        <a:pt x="2079" y="2740"/>
                        <a:pt x="2045" y="2866"/>
                      </a:cubicBezTo>
                      <a:cubicBezTo>
                        <a:pt x="2031" y="2866"/>
                        <a:pt x="2014" y="2869"/>
                        <a:pt x="2000" y="2876"/>
                      </a:cubicBezTo>
                      <a:cubicBezTo>
                        <a:pt x="1910" y="2792"/>
                        <a:pt x="1862" y="2719"/>
                        <a:pt x="1838" y="2680"/>
                      </a:cubicBezTo>
                      <a:cubicBezTo>
                        <a:pt x="1859" y="2533"/>
                        <a:pt x="1924" y="2386"/>
                        <a:pt x="2017" y="2257"/>
                      </a:cubicBezTo>
                      <a:cubicBezTo>
                        <a:pt x="2072" y="2243"/>
                        <a:pt x="2179" y="2218"/>
                        <a:pt x="2320" y="2204"/>
                      </a:cubicBezTo>
                      <a:moveTo>
                        <a:pt x="3590" y="2285"/>
                      </a:moveTo>
                      <a:cubicBezTo>
                        <a:pt x="3636" y="2344"/>
                        <a:pt x="3671" y="2410"/>
                        <a:pt x="3700" y="2476"/>
                      </a:cubicBezTo>
                      <a:cubicBezTo>
                        <a:pt x="3679" y="2462"/>
                        <a:pt x="3657" y="2448"/>
                        <a:pt x="3632" y="2437"/>
                      </a:cubicBezTo>
                      <a:cubicBezTo>
                        <a:pt x="3636" y="2430"/>
                        <a:pt x="3636" y="2423"/>
                        <a:pt x="3636" y="2413"/>
                      </a:cubicBezTo>
                      <a:cubicBezTo>
                        <a:pt x="3632" y="2378"/>
                        <a:pt x="3615" y="2347"/>
                        <a:pt x="3583" y="2330"/>
                      </a:cubicBezTo>
                      <a:cubicBezTo>
                        <a:pt x="3586" y="2312"/>
                        <a:pt x="3590" y="2298"/>
                        <a:pt x="3590" y="2285"/>
                      </a:cubicBezTo>
                      <a:moveTo>
                        <a:pt x="3174" y="1921"/>
                      </a:moveTo>
                      <a:cubicBezTo>
                        <a:pt x="3312" y="1991"/>
                        <a:pt x="3436" y="2097"/>
                        <a:pt x="3540" y="2220"/>
                      </a:cubicBezTo>
                      <a:cubicBezTo>
                        <a:pt x="3536" y="2244"/>
                        <a:pt x="3533" y="2276"/>
                        <a:pt x="3522" y="2318"/>
                      </a:cubicBezTo>
                      <a:cubicBezTo>
                        <a:pt x="3498" y="2318"/>
                        <a:pt x="3474" y="2329"/>
                        <a:pt x="3457" y="2346"/>
                      </a:cubicBezTo>
                      <a:cubicBezTo>
                        <a:pt x="3381" y="2311"/>
                        <a:pt x="3305" y="2276"/>
                        <a:pt x="3226" y="2248"/>
                      </a:cubicBezTo>
                      <a:cubicBezTo>
                        <a:pt x="3226" y="2248"/>
                        <a:pt x="3226" y="2248"/>
                        <a:pt x="3226" y="2248"/>
                      </a:cubicBezTo>
                      <a:cubicBezTo>
                        <a:pt x="3226" y="2205"/>
                        <a:pt x="3201" y="2167"/>
                        <a:pt x="3163" y="2153"/>
                      </a:cubicBezTo>
                      <a:cubicBezTo>
                        <a:pt x="3170" y="2072"/>
                        <a:pt x="3174" y="1995"/>
                        <a:pt x="3174" y="1921"/>
                      </a:cubicBezTo>
                      <a:moveTo>
                        <a:pt x="2676" y="1834"/>
                      </a:moveTo>
                      <a:cubicBezTo>
                        <a:pt x="2621" y="1887"/>
                        <a:pt x="2541" y="1967"/>
                        <a:pt x="2458" y="2068"/>
                      </a:cubicBezTo>
                      <a:cubicBezTo>
                        <a:pt x="2447" y="2061"/>
                        <a:pt x="2433" y="2061"/>
                        <a:pt x="2419" y="2061"/>
                      </a:cubicBezTo>
                      <a:cubicBezTo>
                        <a:pt x="2416" y="2061"/>
                        <a:pt x="2416" y="2061"/>
                        <a:pt x="2416" y="2061"/>
                      </a:cubicBezTo>
                      <a:cubicBezTo>
                        <a:pt x="2367" y="2061"/>
                        <a:pt x="2329" y="2096"/>
                        <a:pt x="2315" y="2141"/>
                      </a:cubicBezTo>
                      <a:cubicBezTo>
                        <a:pt x="2215" y="2152"/>
                        <a:pt x="2131" y="2169"/>
                        <a:pt x="2072" y="2180"/>
                      </a:cubicBezTo>
                      <a:cubicBezTo>
                        <a:pt x="2235" y="1995"/>
                        <a:pt x="2451" y="1869"/>
                        <a:pt x="2676" y="1834"/>
                      </a:cubicBezTo>
                      <a:moveTo>
                        <a:pt x="2793" y="1828"/>
                      </a:moveTo>
                      <a:cubicBezTo>
                        <a:pt x="2904" y="1828"/>
                        <a:pt x="3014" y="1849"/>
                        <a:pt x="3117" y="1895"/>
                      </a:cubicBezTo>
                      <a:cubicBezTo>
                        <a:pt x="3120" y="1977"/>
                        <a:pt x="3117" y="2058"/>
                        <a:pt x="3107" y="2146"/>
                      </a:cubicBezTo>
                      <a:cubicBezTo>
                        <a:pt x="3079" y="2150"/>
                        <a:pt x="3055" y="2167"/>
                        <a:pt x="3041" y="2192"/>
                      </a:cubicBezTo>
                      <a:cubicBezTo>
                        <a:pt x="2996" y="2181"/>
                        <a:pt x="2948" y="2171"/>
                        <a:pt x="2900" y="2164"/>
                      </a:cubicBezTo>
                      <a:cubicBezTo>
                        <a:pt x="2787" y="2143"/>
                        <a:pt x="2670" y="2135"/>
                        <a:pt x="2553" y="2135"/>
                      </a:cubicBezTo>
                      <a:cubicBezTo>
                        <a:pt x="2539" y="2135"/>
                        <a:pt x="2525" y="2135"/>
                        <a:pt x="2511" y="2135"/>
                      </a:cubicBezTo>
                      <a:cubicBezTo>
                        <a:pt x="2508" y="2135"/>
                        <a:pt x="2508" y="2135"/>
                        <a:pt x="2508" y="2135"/>
                      </a:cubicBezTo>
                      <a:cubicBezTo>
                        <a:pt x="2504" y="2128"/>
                        <a:pt x="2501" y="2118"/>
                        <a:pt x="2498" y="2111"/>
                      </a:cubicBezTo>
                      <a:cubicBezTo>
                        <a:pt x="2618" y="1962"/>
                        <a:pt x="2728" y="1867"/>
                        <a:pt x="2769" y="1828"/>
                      </a:cubicBezTo>
                      <a:cubicBezTo>
                        <a:pt x="2776" y="1828"/>
                        <a:pt x="2787" y="1828"/>
                        <a:pt x="2793" y="1828"/>
                      </a:cubicBezTo>
                      <a:cubicBezTo>
                        <a:pt x="2793" y="1828"/>
                        <a:pt x="2793" y="1828"/>
                        <a:pt x="2793" y="1828"/>
                      </a:cubicBezTo>
                      <a:moveTo>
                        <a:pt x="3605" y="2488"/>
                      </a:moveTo>
                      <a:cubicBezTo>
                        <a:pt x="3660" y="2519"/>
                        <a:pt x="3702" y="2547"/>
                        <a:pt x="3729" y="2568"/>
                      </a:cubicBezTo>
                      <a:cubicBezTo>
                        <a:pt x="3733" y="2586"/>
                        <a:pt x="3740" y="2603"/>
                        <a:pt x="3743" y="2620"/>
                      </a:cubicBezTo>
                      <a:cubicBezTo>
                        <a:pt x="3726" y="2701"/>
                        <a:pt x="3650" y="2955"/>
                        <a:pt x="3464" y="3207"/>
                      </a:cubicBezTo>
                      <a:cubicBezTo>
                        <a:pt x="3453" y="3203"/>
                        <a:pt x="3439" y="3203"/>
                        <a:pt x="3429" y="3203"/>
                      </a:cubicBezTo>
                      <a:cubicBezTo>
                        <a:pt x="3426" y="3203"/>
                        <a:pt x="3426" y="3203"/>
                        <a:pt x="3426" y="3203"/>
                      </a:cubicBezTo>
                      <a:cubicBezTo>
                        <a:pt x="3381" y="3203"/>
                        <a:pt x="3339" y="3234"/>
                        <a:pt x="3329" y="3280"/>
                      </a:cubicBezTo>
                      <a:cubicBezTo>
                        <a:pt x="3305" y="3280"/>
                        <a:pt x="3284" y="3283"/>
                        <a:pt x="3260" y="3283"/>
                      </a:cubicBezTo>
                      <a:cubicBezTo>
                        <a:pt x="3243" y="3283"/>
                        <a:pt x="3225" y="3283"/>
                        <a:pt x="3208" y="3283"/>
                      </a:cubicBezTo>
                      <a:cubicBezTo>
                        <a:pt x="3077" y="3283"/>
                        <a:pt x="2949" y="3273"/>
                        <a:pt x="2822" y="3248"/>
                      </a:cubicBezTo>
                      <a:cubicBezTo>
                        <a:pt x="2822" y="3248"/>
                        <a:pt x="2822" y="3245"/>
                        <a:pt x="2818" y="3245"/>
                      </a:cubicBezTo>
                      <a:cubicBezTo>
                        <a:pt x="2904" y="3196"/>
                        <a:pt x="2984" y="3144"/>
                        <a:pt x="3060" y="3084"/>
                      </a:cubicBezTo>
                      <a:cubicBezTo>
                        <a:pt x="3329" y="2886"/>
                        <a:pt x="3464" y="2666"/>
                        <a:pt x="3526" y="2512"/>
                      </a:cubicBezTo>
                      <a:cubicBezTo>
                        <a:pt x="3532" y="2512"/>
                        <a:pt x="3536" y="2512"/>
                        <a:pt x="3539" y="2512"/>
                      </a:cubicBezTo>
                      <a:cubicBezTo>
                        <a:pt x="3567" y="2512"/>
                        <a:pt x="3588" y="2502"/>
                        <a:pt x="3605" y="2488"/>
                      </a:cubicBezTo>
                      <a:moveTo>
                        <a:pt x="2815" y="3308"/>
                      </a:moveTo>
                      <a:cubicBezTo>
                        <a:pt x="2942" y="3332"/>
                        <a:pt x="3069" y="3343"/>
                        <a:pt x="3199" y="3343"/>
                      </a:cubicBezTo>
                      <a:cubicBezTo>
                        <a:pt x="3220" y="3343"/>
                        <a:pt x="3237" y="3343"/>
                        <a:pt x="3254" y="3343"/>
                      </a:cubicBezTo>
                      <a:cubicBezTo>
                        <a:pt x="3278" y="3339"/>
                        <a:pt x="3302" y="3339"/>
                        <a:pt x="3326" y="3339"/>
                      </a:cubicBezTo>
                      <a:cubicBezTo>
                        <a:pt x="3329" y="3346"/>
                        <a:pt x="3329" y="3353"/>
                        <a:pt x="3336" y="3357"/>
                      </a:cubicBezTo>
                      <a:cubicBezTo>
                        <a:pt x="3082" y="3629"/>
                        <a:pt x="2788" y="3755"/>
                        <a:pt x="2699" y="3783"/>
                      </a:cubicBezTo>
                      <a:cubicBezTo>
                        <a:pt x="2592" y="3772"/>
                        <a:pt x="2486" y="3737"/>
                        <a:pt x="2387" y="3685"/>
                      </a:cubicBezTo>
                      <a:cubicBezTo>
                        <a:pt x="2452" y="3633"/>
                        <a:pt x="2565" y="3528"/>
                        <a:pt x="2688" y="3364"/>
                      </a:cubicBezTo>
                      <a:cubicBezTo>
                        <a:pt x="2699" y="3367"/>
                        <a:pt x="2712" y="3371"/>
                        <a:pt x="2723" y="3371"/>
                      </a:cubicBezTo>
                      <a:cubicBezTo>
                        <a:pt x="2723" y="3371"/>
                        <a:pt x="2723" y="3371"/>
                        <a:pt x="2723" y="3371"/>
                      </a:cubicBezTo>
                      <a:cubicBezTo>
                        <a:pt x="2764" y="3371"/>
                        <a:pt x="2798" y="3346"/>
                        <a:pt x="2815" y="3308"/>
                      </a:cubicBezTo>
                      <a:moveTo>
                        <a:pt x="3758" y="2765"/>
                      </a:moveTo>
                      <a:cubicBezTo>
                        <a:pt x="3761" y="2779"/>
                        <a:pt x="3761" y="2797"/>
                        <a:pt x="3761" y="2811"/>
                      </a:cubicBezTo>
                      <a:cubicBezTo>
                        <a:pt x="3761" y="2961"/>
                        <a:pt x="3721" y="3108"/>
                        <a:pt x="3645" y="3244"/>
                      </a:cubicBezTo>
                      <a:cubicBezTo>
                        <a:pt x="3618" y="3251"/>
                        <a:pt x="3574" y="3258"/>
                        <a:pt x="3519" y="3265"/>
                      </a:cubicBezTo>
                      <a:cubicBezTo>
                        <a:pt x="3516" y="3258"/>
                        <a:pt x="3512" y="3251"/>
                        <a:pt x="3509" y="3247"/>
                      </a:cubicBezTo>
                      <a:cubicBezTo>
                        <a:pt x="3635" y="3073"/>
                        <a:pt x="3717" y="2895"/>
                        <a:pt x="3758" y="2765"/>
                      </a:cubicBezTo>
                      <a:moveTo>
                        <a:pt x="3607" y="3308"/>
                      </a:moveTo>
                      <a:cubicBezTo>
                        <a:pt x="3432" y="3578"/>
                        <a:pt x="3142" y="3771"/>
                        <a:pt x="2843" y="3789"/>
                      </a:cubicBezTo>
                      <a:cubicBezTo>
                        <a:pt x="2974" y="3726"/>
                        <a:pt x="3191" y="3599"/>
                        <a:pt x="3380" y="3396"/>
                      </a:cubicBezTo>
                      <a:cubicBezTo>
                        <a:pt x="3390" y="3399"/>
                        <a:pt x="3404" y="3403"/>
                        <a:pt x="3415" y="3403"/>
                      </a:cubicBezTo>
                      <a:cubicBezTo>
                        <a:pt x="3418" y="3403"/>
                        <a:pt x="3418" y="3403"/>
                        <a:pt x="3418" y="3403"/>
                      </a:cubicBezTo>
                      <a:cubicBezTo>
                        <a:pt x="3466" y="3403"/>
                        <a:pt x="3508" y="3368"/>
                        <a:pt x="3518" y="3322"/>
                      </a:cubicBezTo>
                      <a:cubicBezTo>
                        <a:pt x="3549" y="3315"/>
                        <a:pt x="3580" y="3311"/>
                        <a:pt x="3607" y="3308"/>
                      </a:cubicBezTo>
                      <a:moveTo>
                        <a:pt x="3215" y="2303"/>
                      </a:moveTo>
                      <a:cubicBezTo>
                        <a:pt x="3288" y="2331"/>
                        <a:pt x="3364" y="2362"/>
                        <a:pt x="3437" y="2397"/>
                      </a:cubicBezTo>
                      <a:cubicBezTo>
                        <a:pt x="3437" y="2404"/>
                        <a:pt x="3437" y="2408"/>
                        <a:pt x="3437" y="2415"/>
                      </a:cubicBezTo>
                      <a:cubicBezTo>
                        <a:pt x="3437" y="2442"/>
                        <a:pt x="3451" y="2470"/>
                        <a:pt x="3472" y="2491"/>
                      </a:cubicBezTo>
                      <a:cubicBezTo>
                        <a:pt x="3385" y="2704"/>
                        <a:pt x="3232" y="2889"/>
                        <a:pt x="3024" y="3042"/>
                      </a:cubicBezTo>
                      <a:cubicBezTo>
                        <a:pt x="2958" y="3091"/>
                        <a:pt x="2885" y="3137"/>
                        <a:pt x="2812" y="3178"/>
                      </a:cubicBezTo>
                      <a:cubicBezTo>
                        <a:pt x="2871" y="3088"/>
                        <a:pt x="2923" y="2990"/>
                        <a:pt x="2972" y="2885"/>
                      </a:cubicBezTo>
                      <a:cubicBezTo>
                        <a:pt x="3048" y="2715"/>
                        <a:pt x="3104" y="2533"/>
                        <a:pt x="3138" y="2345"/>
                      </a:cubicBezTo>
                      <a:cubicBezTo>
                        <a:pt x="3170" y="2345"/>
                        <a:pt x="3197" y="2327"/>
                        <a:pt x="3215" y="2303"/>
                      </a:cubicBezTo>
                      <a:moveTo>
                        <a:pt x="2633" y="3339"/>
                      </a:moveTo>
                      <a:cubicBezTo>
                        <a:pt x="2499" y="3508"/>
                        <a:pt x="2382" y="3609"/>
                        <a:pt x="2331" y="3647"/>
                      </a:cubicBezTo>
                      <a:cubicBezTo>
                        <a:pt x="2258" y="3602"/>
                        <a:pt x="2190" y="3550"/>
                        <a:pt x="2128" y="3488"/>
                      </a:cubicBezTo>
                      <a:cubicBezTo>
                        <a:pt x="2227" y="3474"/>
                        <a:pt x="2413" y="3436"/>
                        <a:pt x="2633" y="3339"/>
                      </a:cubicBezTo>
                      <a:moveTo>
                        <a:pt x="3018" y="0"/>
                      </a:moveTo>
                      <a:cubicBezTo>
                        <a:pt x="2513" y="0"/>
                        <a:pt x="2513" y="0"/>
                        <a:pt x="2513" y="0"/>
                      </a:cubicBezTo>
                      <a:cubicBezTo>
                        <a:pt x="2456" y="0"/>
                        <a:pt x="2409" y="47"/>
                        <a:pt x="2409" y="103"/>
                      </a:cubicBezTo>
                      <a:cubicBezTo>
                        <a:pt x="2409" y="1416"/>
                        <a:pt x="2409" y="1416"/>
                        <a:pt x="2409" y="1416"/>
                      </a:cubicBezTo>
                      <a:cubicBezTo>
                        <a:pt x="2409" y="1473"/>
                        <a:pt x="2456" y="1519"/>
                        <a:pt x="2513" y="1519"/>
                      </a:cubicBezTo>
                      <a:cubicBezTo>
                        <a:pt x="3018" y="1519"/>
                        <a:pt x="3018" y="1519"/>
                        <a:pt x="3018" y="1519"/>
                      </a:cubicBezTo>
                      <a:cubicBezTo>
                        <a:pt x="3076" y="1519"/>
                        <a:pt x="3121" y="1473"/>
                        <a:pt x="3121" y="1416"/>
                      </a:cubicBezTo>
                      <a:cubicBezTo>
                        <a:pt x="3121" y="103"/>
                        <a:pt x="3121" y="103"/>
                        <a:pt x="3121" y="103"/>
                      </a:cubicBezTo>
                      <a:cubicBezTo>
                        <a:pt x="3121" y="47"/>
                        <a:pt x="3076" y="0"/>
                        <a:pt x="3018" y="0"/>
                      </a:cubicBezTo>
                      <a:close/>
                      <a:moveTo>
                        <a:pt x="2582" y="1368"/>
                      </a:moveTo>
                      <a:cubicBezTo>
                        <a:pt x="2546" y="1368"/>
                        <a:pt x="2546" y="1368"/>
                        <a:pt x="2546" y="1368"/>
                      </a:cubicBezTo>
                      <a:cubicBezTo>
                        <a:pt x="2517" y="1368"/>
                        <a:pt x="2492" y="1352"/>
                        <a:pt x="2492" y="1332"/>
                      </a:cubicBezTo>
                      <a:cubicBezTo>
                        <a:pt x="2492" y="1309"/>
                        <a:pt x="2492" y="1309"/>
                        <a:pt x="2492" y="1309"/>
                      </a:cubicBezTo>
                      <a:cubicBezTo>
                        <a:pt x="2492" y="1290"/>
                        <a:pt x="2517" y="1275"/>
                        <a:pt x="2546" y="1275"/>
                      </a:cubicBezTo>
                      <a:cubicBezTo>
                        <a:pt x="2582" y="1275"/>
                        <a:pt x="2582" y="1275"/>
                        <a:pt x="2582" y="1275"/>
                      </a:cubicBezTo>
                      <a:cubicBezTo>
                        <a:pt x="2612" y="1275"/>
                        <a:pt x="2636" y="1290"/>
                        <a:pt x="2636" y="1309"/>
                      </a:cubicBezTo>
                      <a:cubicBezTo>
                        <a:pt x="2636" y="1332"/>
                        <a:pt x="2636" y="1332"/>
                        <a:pt x="2636" y="1332"/>
                      </a:cubicBezTo>
                      <a:cubicBezTo>
                        <a:pt x="2636" y="1352"/>
                        <a:pt x="2612" y="1368"/>
                        <a:pt x="2582" y="1368"/>
                      </a:cubicBezTo>
                      <a:close/>
                      <a:moveTo>
                        <a:pt x="2783" y="1253"/>
                      </a:moveTo>
                      <a:cubicBezTo>
                        <a:pt x="2747" y="1253"/>
                        <a:pt x="2747" y="1253"/>
                        <a:pt x="2747" y="1253"/>
                      </a:cubicBezTo>
                      <a:cubicBezTo>
                        <a:pt x="2718" y="1253"/>
                        <a:pt x="2693" y="1238"/>
                        <a:pt x="2693" y="1218"/>
                      </a:cubicBezTo>
                      <a:cubicBezTo>
                        <a:pt x="2693" y="1195"/>
                        <a:pt x="2693" y="1195"/>
                        <a:pt x="2693" y="1195"/>
                      </a:cubicBezTo>
                      <a:cubicBezTo>
                        <a:pt x="2693" y="1176"/>
                        <a:pt x="2718" y="1160"/>
                        <a:pt x="2747" y="1160"/>
                      </a:cubicBezTo>
                      <a:cubicBezTo>
                        <a:pt x="2783" y="1160"/>
                        <a:pt x="2783" y="1160"/>
                        <a:pt x="2783" y="1160"/>
                      </a:cubicBezTo>
                      <a:cubicBezTo>
                        <a:pt x="2813" y="1160"/>
                        <a:pt x="2837" y="1176"/>
                        <a:pt x="2837" y="1195"/>
                      </a:cubicBezTo>
                      <a:cubicBezTo>
                        <a:pt x="2837" y="1218"/>
                        <a:pt x="2837" y="1218"/>
                        <a:pt x="2837" y="1218"/>
                      </a:cubicBezTo>
                      <a:cubicBezTo>
                        <a:pt x="2837" y="1238"/>
                        <a:pt x="2813" y="1253"/>
                        <a:pt x="2783" y="1253"/>
                      </a:cubicBezTo>
                      <a:close/>
                      <a:moveTo>
                        <a:pt x="2837" y="1309"/>
                      </a:moveTo>
                      <a:cubicBezTo>
                        <a:pt x="2837" y="1332"/>
                        <a:pt x="2837" y="1332"/>
                        <a:pt x="2837" y="1332"/>
                      </a:cubicBezTo>
                      <a:cubicBezTo>
                        <a:pt x="2837" y="1352"/>
                        <a:pt x="2813" y="1368"/>
                        <a:pt x="2783" y="1368"/>
                      </a:cubicBezTo>
                      <a:cubicBezTo>
                        <a:pt x="2747" y="1368"/>
                        <a:pt x="2747" y="1368"/>
                        <a:pt x="2747" y="1368"/>
                      </a:cubicBezTo>
                      <a:cubicBezTo>
                        <a:pt x="2718" y="1368"/>
                        <a:pt x="2693" y="1352"/>
                        <a:pt x="2693" y="1332"/>
                      </a:cubicBezTo>
                      <a:cubicBezTo>
                        <a:pt x="2693" y="1309"/>
                        <a:pt x="2693" y="1309"/>
                        <a:pt x="2693" y="1309"/>
                      </a:cubicBezTo>
                      <a:cubicBezTo>
                        <a:pt x="2693" y="1290"/>
                        <a:pt x="2718" y="1275"/>
                        <a:pt x="2747" y="1275"/>
                      </a:cubicBezTo>
                      <a:cubicBezTo>
                        <a:pt x="2783" y="1275"/>
                        <a:pt x="2783" y="1275"/>
                        <a:pt x="2783" y="1275"/>
                      </a:cubicBezTo>
                      <a:cubicBezTo>
                        <a:pt x="2813" y="1275"/>
                        <a:pt x="2837" y="1290"/>
                        <a:pt x="2837" y="1309"/>
                      </a:cubicBezTo>
                      <a:close/>
                      <a:moveTo>
                        <a:pt x="2783" y="1138"/>
                      </a:moveTo>
                      <a:cubicBezTo>
                        <a:pt x="2747" y="1138"/>
                        <a:pt x="2747" y="1138"/>
                        <a:pt x="2747" y="1138"/>
                      </a:cubicBezTo>
                      <a:cubicBezTo>
                        <a:pt x="2718" y="1138"/>
                        <a:pt x="2693" y="1122"/>
                        <a:pt x="2693" y="1103"/>
                      </a:cubicBezTo>
                      <a:cubicBezTo>
                        <a:pt x="2693" y="1080"/>
                        <a:pt x="2693" y="1080"/>
                        <a:pt x="2693" y="1080"/>
                      </a:cubicBezTo>
                      <a:cubicBezTo>
                        <a:pt x="2693" y="1060"/>
                        <a:pt x="2718" y="1045"/>
                        <a:pt x="2747" y="1045"/>
                      </a:cubicBezTo>
                      <a:cubicBezTo>
                        <a:pt x="2783" y="1045"/>
                        <a:pt x="2783" y="1045"/>
                        <a:pt x="2783" y="1045"/>
                      </a:cubicBezTo>
                      <a:cubicBezTo>
                        <a:pt x="2813" y="1045"/>
                        <a:pt x="2837" y="1060"/>
                        <a:pt x="2837" y="1080"/>
                      </a:cubicBezTo>
                      <a:cubicBezTo>
                        <a:pt x="2837" y="1103"/>
                        <a:pt x="2837" y="1103"/>
                        <a:pt x="2837" y="1103"/>
                      </a:cubicBezTo>
                      <a:cubicBezTo>
                        <a:pt x="2837" y="1122"/>
                        <a:pt x="2813" y="1138"/>
                        <a:pt x="2783" y="1138"/>
                      </a:cubicBezTo>
                      <a:close/>
                      <a:moveTo>
                        <a:pt x="2783" y="1023"/>
                      </a:moveTo>
                      <a:cubicBezTo>
                        <a:pt x="2747" y="1023"/>
                        <a:pt x="2747" y="1023"/>
                        <a:pt x="2747" y="1023"/>
                      </a:cubicBezTo>
                      <a:cubicBezTo>
                        <a:pt x="2718" y="1023"/>
                        <a:pt x="2693" y="1008"/>
                        <a:pt x="2693" y="988"/>
                      </a:cubicBezTo>
                      <a:cubicBezTo>
                        <a:pt x="2693" y="965"/>
                        <a:pt x="2693" y="965"/>
                        <a:pt x="2693" y="965"/>
                      </a:cubicBezTo>
                      <a:cubicBezTo>
                        <a:pt x="2693" y="946"/>
                        <a:pt x="2718" y="930"/>
                        <a:pt x="2747" y="930"/>
                      </a:cubicBezTo>
                      <a:cubicBezTo>
                        <a:pt x="2783" y="930"/>
                        <a:pt x="2783" y="930"/>
                        <a:pt x="2783" y="930"/>
                      </a:cubicBezTo>
                      <a:cubicBezTo>
                        <a:pt x="2813" y="930"/>
                        <a:pt x="2837" y="946"/>
                        <a:pt x="2837" y="965"/>
                      </a:cubicBezTo>
                      <a:cubicBezTo>
                        <a:pt x="2837" y="988"/>
                        <a:pt x="2837" y="988"/>
                        <a:pt x="2837" y="988"/>
                      </a:cubicBezTo>
                      <a:cubicBezTo>
                        <a:pt x="2837" y="1008"/>
                        <a:pt x="2813" y="1023"/>
                        <a:pt x="2783" y="1023"/>
                      </a:cubicBezTo>
                      <a:close/>
                      <a:moveTo>
                        <a:pt x="2780" y="860"/>
                      </a:moveTo>
                      <a:cubicBezTo>
                        <a:pt x="2816" y="854"/>
                        <a:pt x="2844" y="824"/>
                        <a:pt x="2847" y="786"/>
                      </a:cubicBezTo>
                      <a:cubicBezTo>
                        <a:pt x="3022" y="786"/>
                        <a:pt x="3022" y="786"/>
                        <a:pt x="3022" y="786"/>
                      </a:cubicBezTo>
                      <a:cubicBezTo>
                        <a:pt x="3022" y="787"/>
                        <a:pt x="3022" y="787"/>
                        <a:pt x="3022" y="787"/>
                      </a:cubicBezTo>
                      <a:cubicBezTo>
                        <a:pt x="3022" y="828"/>
                        <a:pt x="2990" y="860"/>
                        <a:pt x="2949" y="860"/>
                      </a:cubicBezTo>
                      <a:cubicBezTo>
                        <a:pt x="2780" y="860"/>
                        <a:pt x="2780" y="860"/>
                        <a:pt x="2780" y="860"/>
                      </a:cubicBezTo>
                      <a:cubicBezTo>
                        <a:pt x="2780" y="860"/>
                        <a:pt x="2780" y="860"/>
                        <a:pt x="2780" y="860"/>
                      </a:cubicBezTo>
                      <a:close/>
                      <a:moveTo>
                        <a:pt x="2847" y="777"/>
                      </a:moveTo>
                      <a:cubicBezTo>
                        <a:pt x="2846" y="742"/>
                        <a:pt x="2822" y="712"/>
                        <a:pt x="2790" y="702"/>
                      </a:cubicBezTo>
                      <a:cubicBezTo>
                        <a:pt x="2949" y="702"/>
                        <a:pt x="2949" y="702"/>
                        <a:pt x="2949" y="702"/>
                      </a:cubicBezTo>
                      <a:cubicBezTo>
                        <a:pt x="2990" y="702"/>
                        <a:pt x="3022" y="735"/>
                        <a:pt x="3022" y="775"/>
                      </a:cubicBezTo>
                      <a:cubicBezTo>
                        <a:pt x="3022" y="777"/>
                        <a:pt x="3022" y="777"/>
                        <a:pt x="3022" y="777"/>
                      </a:cubicBezTo>
                      <a:cubicBezTo>
                        <a:pt x="2847" y="777"/>
                        <a:pt x="2847" y="777"/>
                        <a:pt x="2847" y="777"/>
                      </a:cubicBezTo>
                      <a:cubicBezTo>
                        <a:pt x="2847" y="777"/>
                        <a:pt x="2847" y="777"/>
                        <a:pt x="2847" y="777"/>
                      </a:cubicBezTo>
                      <a:close/>
                      <a:moveTo>
                        <a:pt x="2831" y="779"/>
                      </a:moveTo>
                      <a:cubicBezTo>
                        <a:pt x="2831" y="816"/>
                        <a:pt x="2802" y="845"/>
                        <a:pt x="2765" y="845"/>
                      </a:cubicBezTo>
                      <a:cubicBezTo>
                        <a:pt x="2729" y="845"/>
                        <a:pt x="2700" y="816"/>
                        <a:pt x="2700" y="779"/>
                      </a:cubicBezTo>
                      <a:cubicBezTo>
                        <a:pt x="2700" y="742"/>
                        <a:pt x="2729" y="713"/>
                        <a:pt x="2765" y="713"/>
                      </a:cubicBezTo>
                      <a:cubicBezTo>
                        <a:pt x="2802" y="713"/>
                        <a:pt x="2831" y="742"/>
                        <a:pt x="2831" y="779"/>
                      </a:cubicBezTo>
                      <a:close/>
                      <a:moveTo>
                        <a:pt x="2684" y="777"/>
                      </a:moveTo>
                      <a:cubicBezTo>
                        <a:pt x="2509" y="777"/>
                        <a:pt x="2509" y="777"/>
                        <a:pt x="2509" y="777"/>
                      </a:cubicBezTo>
                      <a:cubicBezTo>
                        <a:pt x="2509" y="775"/>
                        <a:pt x="2509" y="775"/>
                        <a:pt x="2509" y="775"/>
                      </a:cubicBezTo>
                      <a:cubicBezTo>
                        <a:pt x="2509" y="735"/>
                        <a:pt x="2542" y="702"/>
                        <a:pt x="2582" y="702"/>
                      </a:cubicBezTo>
                      <a:cubicBezTo>
                        <a:pt x="2741" y="702"/>
                        <a:pt x="2741" y="702"/>
                        <a:pt x="2741" y="702"/>
                      </a:cubicBezTo>
                      <a:cubicBezTo>
                        <a:pt x="2709" y="712"/>
                        <a:pt x="2685" y="742"/>
                        <a:pt x="2684" y="777"/>
                      </a:cubicBezTo>
                      <a:close/>
                      <a:moveTo>
                        <a:pt x="2685" y="786"/>
                      </a:moveTo>
                      <a:cubicBezTo>
                        <a:pt x="2687" y="824"/>
                        <a:pt x="2715" y="854"/>
                        <a:pt x="2752" y="860"/>
                      </a:cubicBezTo>
                      <a:cubicBezTo>
                        <a:pt x="2582" y="860"/>
                        <a:pt x="2582" y="860"/>
                        <a:pt x="2582" y="860"/>
                      </a:cubicBezTo>
                      <a:cubicBezTo>
                        <a:pt x="2542" y="860"/>
                        <a:pt x="2509" y="828"/>
                        <a:pt x="2509" y="787"/>
                      </a:cubicBezTo>
                      <a:cubicBezTo>
                        <a:pt x="2509" y="786"/>
                        <a:pt x="2509" y="786"/>
                        <a:pt x="2509" y="786"/>
                      </a:cubicBezTo>
                      <a:cubicBezTo>
                        <a:pt x="2685" y="786"/>
                        <a:pt x="2685" y="786"/>
                        <a:pt x="2685" y="786"/>
                      </a:cubicBezTo>
                      <a:cubicBezTo>
                        <a:pt x="2685" y="786"/>
                        <a:pt x="2685" y="786"/>
                        <a:pt x="2685" y="786"/>
                      </a:cubicBezTo>
                      <a:close/>
                      <a:moveTo>
                        <a:pt x="2546" y="930"/>
                      </a:moveTo>
                      <a:cubicBezTo>
                        <a:pt x="2582" y="930"/>
                        <a:pt x="2582" y="930"/>
                        <a:pt x="2582" y="930"/>
                      </a:cubicBezTo>
                      <a:cubicBezTo>
                        <a:pt x="2612" y="930"/>
                        <a:pt x="2636" y="946"/>
                        <a:pt x="2636" y="965"/>
                      </a:cubicBezTo>
                      <a:cubicBezTo>
                        <a:pt x="2636" y="988"/>
                        <a:pt x="2636" y="988"/>
                        <a:pt x="2636" y="988"/>
                      </a:cubicBezTo>
                      <a:cubicBezTo>
                        <a:pt x="2636" y="1008"/>
                        <a:pt x="2612" y="1023"/>
                        <a:pt x="2582" y="1023"/>
                      </a:cubicBezTo>
                      <a:cubicBezTo>
                        <a:pt x="2546" y="1023"/>
                        <a:pt x="2546" y="1023"/>
                        <a:pt x="2546" y="1023"/>
                      </a:cubicBezTo>
                      <a:cubicBezTo>
                        <a:pt x="2517" y="1023"/>
                        <a:pt x="2492" y="1008"/>
                        <a:pt x="2492" y="988"/>
                      </a:cubicBezTo>
                      <a:cubicBezTo>
                        <a:pt x="2492" y="965"/>
                        <a:pt x="2492" y="965"/>
                        <a:pt x="2492" y="965"/>
                      </a:cubicBezTo>
                      <a:cubicBezTo>
                        <a:pt x="2492" y="946"/>
                        <a:pt x="2517" y="930"/>
                        <a:pt x="2546" y="930"/>
                      </a:cubicBezTo>
                      <a:close/>
                      <a:moveTo>
                        <a:pt x="2546" y="1045"/>
                      </a:moveTo>
                      <a:cubicBezTo>
                        <a:pt x="2582" y="1045"/>
                        <a:pt x="2582" y="1045"/>
                        <a:pt x="2582" y="1045"/>
                      </a:cubicBezTo>
                      <a:cubicBezTo>
                        <a:pt x="2612" y="1045"/>
                        <a:pt x="2636" y="1060"/>
                        <a:pt x="2636" y="1080"/>
                      </a:cubicBezTo>
                      <a:cubicBezTo>
                        <a:pt x="2636" y="1103"/>
                        <a:pt x="2636" y="1103"/>
                        <a:pt x="2636" y="1103"/>
                      </a:cubicBezTo>
                      <a:cubicBezTo>
                        <a:pt x="2636" y="1122"/>
                        <a:pt x="2612" y="1138"/>
                        <a:pt x="2582" y="1138"/>
                      </a:cubicBezTo>
                      <a:cubicBezTo>
                        <a:pt x="2546" y="1138"/>
                        <a:pt x="2546" y="1138"/>
                        <a:pt x="2546" y="1138"/>
                      </a:cubicBezTo>
                      <a:cubicBezTo>
                        <a:pt x="2517" y="1138"/>
                        <a:pt x="2492" y="1122"/>
                        <a:pt x="2492" y="1103"/>
                      </a:cubicBezTo>
                      <a:cubicBezTo>
                        <a:pt x="2492" y="1080"/>
                        <a:pt x="2492" y="1080"/>
                        <a:pt x="2492" y="1080"/>
                      </a:cubicBezTo>
                      <a:cubicBezTo>
                        <a:pt x="2492" y="1060"/>
                        <a:pt x="2517" y="1045"/>
                        <a:pt x="2546" y="1045"/>
                      </a:cubicBezTo>
                      <a:close/>
                      <a:moveTo>
                        <a:pt x="2546" y="1160"/>
                      </a:moveTo>
                      <a:cubicBezTo>
                        <a:pt x="2582" y="1160"/>
                        <a:pt x="2582" y="1160"/>
                        <a:pt x="2582" y="1160"/>
                      </a:cubicBezTo>
                      <a:cubicBezTo>
                        <a:pt x="2612" y="1160"/>
                        <a:pt x="2636" y="1176"/>
                        <a:pt x="2636" y="1195"/>
                      </a:cubicBezTo>
                      <a:cubicBezTo>
                        <a:pt x="2636" y="1218"/>
                        <a:pt x="2636" y="1218"/>
                        <a:pt x="2636" y="1218"/>
                      </a:cubicBezTo>
                      <a:cubicBezTo>
                        <a:pt x="2636" y="1238"/>
                        <a:pt x="2612" y="1253"/>
                        <a:pt x="2582" y="1253"/>
                      </a:cubicBezTo>
                      <a:cubicBezTo>
                        <a:pt x="2546" y="1253"/>
                        <a:pt x="2546" y="1253"/>
                        <a:pt x="2546" y="1253"/>
                      </a:cubicBezTo>
                      <a:cubicBezTo>
                        <a:pt x="2517" y="1253"/>
                        <a:pt x="2492" y="1238"/>
                        <a:pt x="2492" y="1218"/>
                      </a:cubicBezTo>
                      <a:cubicBezTo>
                        <a:pt x="2492" y="1195"/>
                        <a:pt x="2492" y="1195"/>
                        <a:pt x="2492" y="1195"/>
                      </a:cubicBezTo>
                      <a:cubicBezTo>
                        <a:pt x="2492" y="1176"/>
                        <a:pt x="2517" y="1160"/>
                        <a:pt x="2546" y="1160"/>
                      </a:cubicBezTo>
                      <a:close/>
                      <a:moveTo>
                        <a:pt x="2891" y="1461"/>
                      </a:moveTo>
                      <a:cubicBezTo>
                        <a:pt x="2640" y="1461"/>
                        <a:pt x="2640" y="1461"/>
                        <a:pt x="2640" y="1461"/>
                      </a:cubicBezTo>
                      <a:cubicBezTo>
                        <a:pt x="2635" y="1461"/>
                        <a:pt x="2629" y="1456"/>
                        <a:pt x="2629" y="1450"/>
                      </a:cubicBezTo>
                      <a:cubicBezTo>
                        <a:pt x="2629" y="1444"/>
                        <a:pt x="2635" y="1440"/>
                        <a:pt x="2640" y="1440"/>
                      </a:cubicBezTo>
                      <a:cubicBezTo>
                        <a:pt x="2891" y="1440"/>
                        <a:pt x="2891" y="1440"/>
                        <a:pt x="2891" y="1440"/>
                      </a:cubicBezTo>
                      <a:cubicBezTo>
                        <a:pt x="2897" y="1440"/>
                        <a:pt x="2901" y="1444"/>
                        <a:pt x="2901" y="1450"/>
                      </a:cubicBezTo>
                      <a:cubicBezTo>
                        <a:pt x="2901" y="1456"/>
                        <a:pt x="2897" y="1461"/>
                        <a:pt x="2891" y="1461"/>
                      </a:cubicBezTo>
                      <a:close/>
                      <a:moveTo>
                        <a:pt x="3039" y="1332"/>
                      </a:moveTo>
                      <a:cubicBezTo>
                        <a:pt x="3039" y="1352"/>
                        <a:pt x="3015" y="1368"/>
                        <a:pt x="2984" y="1368"/>
                      </a:cubicBezTo>
                      <a:cubicBezTo>
                        <a:pt x="2949" y="1368"/>
                        <a:pt x="2949" y="1368"/>
                        <a:pt x="2949" y="1368"/>
                      </a:cubicBezTo>
                      <a:cubicBezTo>
                        <a:pt x="2919" y="1368"/>
                        <a:pt x="2895" y="1352"/>
                        <a:pt x="2895" y="1332"/>
                      </a:cubicBezTo>
                      <a:cubicBezTo>
                        <a:pt x="2895" y="1309"/>
                        <a:pt x="2895" y="1309"/>
                        <a:pt x="2895" y="1309"/>
                      </a:cubicBezTo>
                      <a:cubicBezTo>
                        <a:pt x="2895" y="1290"/>
                        <a:pt x="2919" y="1275"/>
                        <a:pt x="2949" y="1275"/>
                      </a:cubicBezTo>
                      <a:cubicBezTo>
                        <a:pt x="2984" y="1275"/>
                        <a:pt x="2984" y="1275"/>
                        <a:pt x="2984" y="1275"/>
                      </a:cubicBezTo>
                      <a:cubicBezTo>
                        <a:pt x="3015" y="1275"/>
                        <a:pt x="3039" y="1290"/>
                        <a:pt x="3039" y="1309"/>
                      </a:cubicBezTo>
                      <a:cubicBezTo>
                        <a:pt x="3039" y="1332"/>
                        <a:pt x="3039" y="1332"/>
                        <a:pt x="3039" y="1332"/>
                      </a:cubicBezTo>
                      <a:cubicBezTo>
                        <a:pt x="3039" y="1332"/>
                        <a:pt x="3039" y="1332"/>
                        <a:pt x="3039" y="1332"/>
                      </a:cubicBezTo>
                      <a:close/>
                      <a:moveTo>
                        <a:pt x="3039" y="1218"/>
                      </a:moveTo>
                      <a:cubicBezTo>
                        <a:pt x="3039" y="1238"/>
                        <a:pt x="3015" y="1253"/>
                        <a:pt x="2984" y="1253"/>
                      </a:cubicBezTo>
                      <a:cubicBezTo>
                        <a:pt x="2949" y="1253"/>
                        <a:pt x="2949" y="1253"/>
                        <a:pt x="2949" y="1253"/>
                      </a:cubicBezTo>
                      <a:cubicBezTo>
                        <a:pt x="2919" y="1253"/>
                        <a:pt x="2895" y="1238"/>
                        <a:pt x="2895" y="1218"/>
                      </a:cubicBezTo>
                      <a:cubicBezTo>
                        <a:pt x="2895" y="1195"/>
                        <a:pt x="2895" y="1195"/>
                        <a:pt x="2895" y="1195"/>
                      </a:cubicBezTo>
                      <a:cubicBezTo>
                        <a:pt x="2895" y="1176"/>
                        <a:pt x="2919" y="1160"/>
                        <a:pt x="2949" y="1160"/>
                      </a:cubicBezTo>
                      <a:cubicBezTo>
                        <a:pt x="2984" y="1160"/>
                        <a:pt x="2984" y="1160"/>
                        <a:pt x="2984" y="1160"/>
                      </a:cubicBezTo>
                      <a:cubicBezTo>
                        <a:pt x="3015" y="1160"/>
                        <a:pt x="3039" y="1176"/>
                        <a:pt x="3039" y="1195"/>
                      </a:cubicBezTo>
                      <a:cubicBezTo>
                        <a:pt x="3039" y="1218"/>
                        <a:pt x="3039" y="1218"/>
                        <a:pt x="3039" y="1218"/>
                      </a:cubicBezTo>
                      <a:cubicBezTo>
                        <a:pt x="3039" y="1218"/>
                        <a:pt x="3039" y="1218"/>
                        <a:pt x="3039" y="1218"/>
                      </a:cubicBezTo>
                      <a:close/>
                      <a:moveTo>
                        <a:pt x="3039" y="1103"/>
                      </a:moveTo>
                      <a:cubicBezTo>
                        <a:pt x="3039" y="1122"/>
                        <a:pt x="3015" y="1138"/>
                        <a:pt x="2984" y="1138"/>
                      </a:cubicBezTo>
                      <a:cubicBezTo>
                        <a:pt x="2949" y="1138"/>
                        <a:pt x="2949" y="1138"/>
                        <a:pt x="2949" y="1138"/>
                      </a:cubicBezTo>
                      <a:cubicBezTo>
                        <a:pt x="2919" y="1138"/>
                        <a:pt x="2895" y="1122"/>
                        <a:pt x="2895" y="1103"/>
                      </a:cubicBezTo>
                      <a:cubicBezTo>
                        <a:pt x="2895" y="1080"/>
                        <a:pt x="2895" y="1080"/>
                        <a:pt x="2895" y="1080"/>
                      </a:cubicBezTo>
                      <a:cubicBezTo>
                        <a:pt x="2895" y="1060"/>
                        <a:pt x="2919" y="1045"/>
                        <a:pt x="2949" y="1045"/>
                      </a:cubicBezTo>
                      <a:cubicBezTo>
                        <a:pt x="2984" y="1045"/>
                        <a:pt x="2984" y="1045"/>
                        <a:pt x="2984" y="1045"/>
                      </a:cubicBezTo>
                      <a:cubicBezTo>
                        <a:pt x="3015" y="1045"/>
                        <a:pt x="3039" y="1060"/>
                        <a:pt x="3039" y="1080"/>
                      </a:cubicBezTo>
                      <a:cubicBezTo>
                        <a:pt x="3039" y="1103"/>
                        <a:pt x="3039" y="1103"/>
                        <a:pt x="3039" y="1103"/>
                      </a:cubicBezTo>
                      <a:cubicBezTo>
                        <a:pt x="3039" y="1103"/>
                        <a:pt x="3039" y="1103"/>
                        <a:pt x="3039" y="1103"/>
                      </a:cubicBezTo>
                      <a:close/>
                      <a:moveTo>
                        <a:pt x="3039" y="988"/>
                      </a:moveTo>
                      <a:cubicBezTo>
                        <a:pt x="3039" y="1008"/>
                        <a:pt x="3015" y="1023"/>
                        <a:pt x="2984" y="1023"/>
                      </a:cubicBezTo>
                      <a:cubicBezTo>
                        <a:pt x="2949" y="1023"/>
                        <a:pt x="2949" y="1023"/>
                        <a:pt x="2949" y="1023"/>
                      </a:cubicBezTo>
                      <a:cubicBezTo>
                        <a:pt x="2919" y="1023"/>
                        <a:pt x="2895" y="1008"/>
                        <a:pt x="2895" y="988"/>
                      </a:cubicBezTo>
                      <a:cubicBezTo>
                        <a:pt x="2895" y="965"/>
                        <a:pt x="2895" y="965"/>
                        <a:pt x="2895" y="965"/>
                      </a:cubicBezTo>
                      <a:cubicBezTo>
                        <a:pt x="2895" y="946"/>
                        <a:pt x="2919" y="930"/>
                        <a:pt x="2949" y="930"/>
                      </a:cubicBezTo>
                      <a:cubicBezTo>
                        <a:pt x="2984" y="930"/>
                        <a:pt x="2984" y="930"/>
                        <a:pt x="2984" y="930"/>
                      </a:cubicBezTo>
                      <a:cubicBezTo>
                        <a:pt x="3015" y="930"/>
                        <a:pt x="3039" y="946"/>
                        <a:pt x="3039" y="965"/>
                      </a:cubicBezTo>
                      <a:cubicBezTo>
                        <a:pt x="3039" y="988"/>
                        <a:pt x="3039" y="988"/>
                        <a:pt x="3039" y="988"/>
                      </a:cubicBezTo>
                      <a:cubicBezTo>
                        <a:pt x="3039" y="988"/>
                        <a:pt x="3039" y="988"/>
                        <a:pt x="3039" y="988"/>
                      </a:cubicBezTo>
                      <a:close/>
                      <a:moveTo>
                        <a:pt x="3047" y="604"/>
                      </a:moveTo>
                      <a:cubicBezTo>
                        <a:pt x="3047" y="624"/>
                        <a:pt x="3031" y="641"/>
                        <a:pt x="3011" y="641"/>
                      </a:cubicBezTo>
                      <a:cubicBezTo>
                        <a:pt x="2520" y="641"/>
                        <a:pt x="2520" y="641"/>
                        <a:pt x="2520" y="641"/>
                      </a:cubicBezTo>
                      <a:cubicBezTo>
                        <a:pt x="2501" y="641"/>
                        <a:pt x="2483" y="624"/>
                        <a:pt x="2483" y="604"/>
                      </a:cubicBezTo>
                      <a:cubicBezTo>
                        <a:pt x="2483" y="113"/>
                        <a:pt x="2483" y="113"/>
                        <a:pt x="2483" y="113"/>
                      </a:cubicBezTo>
                      <a:cubicBezTo>
                        <a:pt x="2483" y="92"/>
                        <a:pt x="2501" y="76"/>
                        <a:pt x="2520" y="76"/>
                      </a:cubicBezTo>
                      <a:cubicBezTo>
                        <a:pt x="3011" y="76"/>
                        <a:pt x="3011" y="76"/>
                        <a:pt x="3011" y="76"/>
                      </a:cubicBezTo>
                      <a:cubicBezTo>
                        <a:pt x="3031" y="76"/>
                        <a:pt x="3047" y="92"/>
                        <a:pt x="3047" y="113"/>
                      </a:cubicBezTo>
                      <a:cubicBezTo>
                        <a:pt x="3047" y="604"/>
                        <a:pt x="3047" y="604"/>
                        <a:pt x="3047" y="604"/>
                      </a:cubicBezTo>
                      <a:cubicBezTo>
                        <a:pt x="3047" y="604"/>
                        <a:pt x="3047" y="604"/>
                        <a:pt x="3047" y="604"/>
                      </a:cubicBezTo>
                      <a:close/>
                      <a:moveTo>
                        <a:pt x="2814" y="4927"/>
                      </a:moveTo>
                      <a:cubicBezTo>
                        <a:pt x="2662" y="4927"/>
                        <a:pt x="2662" y="4927"/>
                        <a:pt x="2662" y="4927"/>
                      </a:cubicBezTo>
                      <a:cubicBezTo>
                        <a:pt x="2662" y="4813"/>
                        <a:pt x="2662" y="4813"/>
                        <a:pt x="2662" y="4813"/>
                      </a:cubicBezTo>
                      <a:cubicBezTo>
                        <a:pt x="2814" y="4813"/>
                        <a:pt x="2814" y="4813"/>
                        <a:pt x="2814" y="4813"/>
                      </a:cubicBezTo>
                      <a:cubicBezTo>
                        <a:pt x="2814" y="4927"/>
                        <a:pt x="2814" y="4927"/>
                        <a:pt x="2814" y="4927"/>
                      </a:cubicBezTo>
                      <a:close/>
                      <a:moveTo>
                        <a:pt x="2602" y="4927"/>
                      </a:moveTo>
                      <a:cubicBezTo>
                        <a:pt x="2450" y="4927"/>
                        <a:pt x="2450" y="4927"/>
                        <a:pt x="2450" y="4927"/>
                      </a:cubicBezTo>
                      <a:cubicBezTo>
                        <a:pt x="2450" y="4813"/>
                        <a:pt x="2450" y="4813"/>
                        <a:pt x="2450" y="4813"/>
                      </a:cubicBezTo>
                      <a:cubicBezTo>
                        <a:pt x="2602" y="4813"/>
                        <a:pt x="2602" y="4813"/>
                        <a:pt x="2602" y="4813"/>
                      </a:cubicBezTo>
                      <a:cubicBezTo>
                        <a:pt x="2602" y="4927"/>
                        <a:pt x="2602" y="4927"/>
                        <a:pt x="2602" y="4927"/>
                      </a:cubicBezTo>
                      <a:close/>
                      <a:moveTo>
                        <a:pt x="2814" y="4745"/>
                      </a:moveTo>
                      <a:cubicBezTo>
                        <a:pt x="2662" y="4745"/>
                        <a:pt x="2662" y="4745"/>
                        <a:pt x="2662" y="4745"/>
                      </a:cubicBezTo>
                      <a:cubicBezTo>
                        <a:pt x="2662" y="4631"/>
                        <a:pt x="2662" y="4631"/>
                        <a:pt x="2662" y="4631"/>
                      </a:cubicBezTo>
                      <a:cubicBezTo>
                        <a:pt x="2814" y="4631"/>
                        <a:pt x="2814" y="4631"/>
                        <a:pt x="2814" y="4631"/>
                      </a:cubicBezTo>
                      <a:cubicBezTo>
                        <a:pt x="2814" y="4745"/>
                        <a:pt x="2814" y="4745"/>
                        <a:pt x="2814" y="4745"/>
                      </a:cubicBezTo>
                      <a:close/>
                      <a:moveTo>
                        <a:pt x="2602" y="4745"/>
                      </a:moveTo>
                      <a:cubicBezTo>
                        <a:pt x="2450" y="4745"/>
                        <a:pt x="2450" y="4745"/>
                        <a:pt x="2450" y="4745"/>
                      </a:cubicBezTo>
                      <a:cubicBezTo>
                        <a:pt x="2450" y="4631"/>
                        <a:pt x="2450" y="4631"/>
                        <a:pt x="2450" y="4631"/>
                      </a:cubicBezTo>
                      <a:cubicBezTo>
                        <a:pt x="2602" y="4631"/>
                        <a:pt x="2602" y="4631"/>
                        <a:pt x="2602" y="4631"/>
                      </a:cubicBezTo>
                      <a:cubicBezTo>
                        <a:pt x="2602" y="4745"/>
                        <a:pt x="2602" y="4745"/>
                        <a:pt x="2602" y="4745"/>
                      </a:cubicBezTo>
                      <a:close/>
                      <a:moveTo>
                        <a:pt x="2814" y="4570"/>
                      </a:moveTo>
                      <a:cubicBezTo>
                        <a:pt x="2662" y="4570"/>
                        <a:pt x="2662" y="4570"/>
                        <a:pt x="2662" y="4570"/>
                      </a:cubicBezTo>
                      <a:cubicBezTo>
                        <a:pt x="2662" y="4418"/>
                        <a:pt x="2662" y="4418"/>
                        <a:pt x="2662" y="4418"/>
                      </a:cubicBezTo>
                      <a:cubicBezTo>
                        <a:pt x="2814" y="4418"/>
                        <a:pt x="2814" y="4418"/>
                        <a:pt x="2814" y="4418"/>
                      </a:cubicBezTo>
                      <a:cubicBezTo>
                        <a:pt x="2814" y="4570"/>
                        <a:pt x="2814" y="4570"/>
                        <a:pt x="2814" y="4570"/>
                      </a:cubicBezTo>
                      <a:close/>
                      <a:moveTo>
                        <a:pt x="2602" y="4570"/>
                      </a:moveTo>
                      <a:cubicBezTo>
                        <a:pt x="2450" y="4570"/>
                        <a:pt x="2450" y="4570"/>
                        <a:pt x="2450" y="4570"/>
                      </a:cubicBezTo>
                      <a:cubicBezTo>
                        <a:pt x="2450" y="4418"/>
                        <a:pt x="2450" y="4418"/>
                        <a:pt x="2450" y="4418"/>
                      </a:cubicBezTo>
                      <a:cubicBezTo>
                        <a:pt x="2602" y="4418"/>
                        <a:pt x="2602" y="4418"/>
                        <a:pt x="2602" y="4418"/>
                      </a:cubicBezTo>
                      <a:cubicBezTo>
                        <a:pt x="2602" y="4570"/>
                        <a:pt x="2602" y="4570"/>
                        <a:pt x="2602" y="4570"/>
                      </a:cubicBezTo>
                      <a:close/>
                      <a:moveTo>
                        <a:pt x="2814" y="4365"/>
                      </a:moveTo>
                      <a:cubicBezTo>
                        <a:pt x="2662" y="4365"/>
                        <a:pt x="2662" y="4365"/>
                        <a:pt x="2662" y="4365"/>
                      </a:cubicBezTo>
                      <a:cubicBezTo>
                        <a:pt x="2662" y="4220"/>
                        <a:pt x="2662" y="4220"/>
                        <a:pt x="2662" y="4220"/>
                      </a:cubicBezTo>
                      <a:cubicBezTo>
                        <a:pt x="2814" y="4220"/>
                        <a:pt x="2814" y="4220"/>
                        <a:pt x="2814" y="4220"/>
                      </a:cubicBezTo>
                      <a:cubicBezTo>
                        <a:pt x="2814" y="4365"/>
                        <a:pt x="2814" y="4365"/>
                        <a:pt x="2814" y="4365"/>
                      </a:cubicBezTo>
                      <a:close/>
                      <a:moveTo>
                        <a:pt x="2602" y="4365"/>
                      </a:moveTo>
                      <a:cubicBezTo>
                        <a:pt x="2450" y="4365"/>
                        <a:pt x="2450" y="4365"/>
                        <a:pt x="2450" y="4365"/>
                      </a:cubicBezTo>
                      <a:cubicBezTo>
                        <a:pt x="2450" y="4220"/>
                        <a:pt x="2450" y="4220"/>
                        <a:pt x="2450" y="4220"/>
                      </a:cubicBezTo>
                      <a:cubicBezTo>
                        <a:pt x="2602" y="4220"/>
                        <a:pt x="2602" y="4220"/>
                        <a:pt x="2602" y="4220"/>
                      </a:cubicBezTo>
                      <a:cubicBezTo>
                        <a:pt x="2602" y="4365"/>
                        <a:pt x="2602" y="4365"/>
                        <a:pt x="2602" y="4365"/>
                      </a:cubicBezTo>
                      <a:close/>
                      <a:moveTo>
                        <a:pt x="2367" y="4083"/>
                      </a:moveTo>
                      <a:cubicBezTo>
                        <a:pt x="2367" y="5300"/>
                        <a:pt x="2367" y="5300"/>
                        <a:pt x="2367" y="5300"/>
                      </a:cubicBezTo>
                      <a:cubicBezTo>
                        <a:pt x="2526" y="5300"/>
                        <a:pt x="2526" y="5300"/>
                        <a:pt x="2526" y="5300"/>
                      </a:cubicBezTo>
                      <a:cubicBezTo>
                        <a:pt x="2526" y="5095"/>
                        <a:pt x="2526" y="5095"/>
                        <a:pt x="2526" y="5095"/>
                      </a:cubicBezTo>
                      <a:cubicBezTo>
                        <a:pt x="2738" y="5095"/>
                        <a:pt x="2738" y="5095"/>
                        <a:pt x="2738" y="5095"/>
                      </a:cubicBezTo>
                      <a:cubicBezTo>
                        <a:pt x="2738" y="5300"/>
                        <a:pt x="2738" y="5300"/>
                        <a:pt x="2738" y="5300"/>
                      </a:cubicBezTo>
                      <a:cubicBezTo>
                        <a:pt x="2890" y="5300"/>
                        <a:pt x="2890" y="5300"/>
                        <a:pt x="2890" y="5300"/>
                      </a:cubicBezTo>
                      <a:cubicBezTo>
                        <a:pt x="2890" y="4083"/>
                        <a:pt x="2890" y="4083"/>
                        <a:pt x="2890" y="4083"/>
                      </a:cubicBezTo>
                      <a:cubicBezTo>
                        <a:pt x="2367" y="4083"/>
                        <a:pt x="2367" y="4083"/>
                        <a:pt x="2367" y="4083"/>
                      </a:cubicBezTo>
                      <a:close/>
                      <a:moveTo>
                        <a:pt x="2814" y="4927"/>
                      </a:moveTo>
                      <a:cubicBezTo>
                        <a:pt x="2662" y="4927"/>
                        <a:pt x="2662" y="4927"/>
                        <a:pt x="2662" y="4927"/>
                      </a:cubicBezTo>
                      <a:cubicBezTo>
                        <a:pt x="2662" y="4813"/>
                        <a:pt x="2662" y="4813"/>
                        <a:pt x="2662" y="4813"/>
                      </a:cubicBezTo>
                      <a:cubicBezTo>
                        <a:pt x="2814" y="4813"/>
                        <a:pt x="2814" y="4813"/>
                        <a:pt x="2814" y="4813"/>
                      </a:cubicBezTo>
                      <a:cubicBezTo>
                        <a:pt x="2814" y="4927"/>
                        <a:pt x="2814" y="4927"/>
                        <a:pt x="2814" y="4927"/>
                      </a:cubicBezTo>
                      <a:close/>
                      <a:moveTo>
                        <a:pt x="2602" y="4927"/>
                      </a:moveTo>
                      <a:cubicBezTo>
                        <a:pt x="2450" y="4927"/>
                        <a:pt x="2450" y="4927"/>
                        <a:pt x="2450" y="4927"/>
                      </a:cubicBezTo>
                      <a:cubicBezTo>
                        <a:pt x="2450" y="4813"/>
                        <a:pt x="2450" y="4813"/>
                        <a:pt x="2450" y="4813"/>
                      </a:cubicBezTo>
                      <a:cubicBezTo>
                        <a:pt x="2602" y="4813"/>
                        <a:pt x="2602" y="4813"/>
                        <a:pt x="2602" y="4813"/>
                      </a:cubicBezTo>
                      <a:cubicBezTo>
                        <a:pt x="2602" y="4927"/>
                        <a:pt x="2602" y="4927"/>
                        <a:pt x="2602" y="4927"/>
                      </a:cubicBezTo>
                      <a:close/>
                      <a:moveTo>
                        <a:pt x="2814" y="4745"/>
                      </a:moveTo>
                      <a:cubicBezTo>
                        <a:pt x="2662" y="4745"/>
                        <a:pt x="2662" y="4745"/>
                        <a:pt x="2662" y="4745"/>
                      </a:cubicBezTo>
                      <a:cubicBezTo>
                        <a:pt x="2662" y="4631"/>
                        <a:pt x="2662" y="4631"/>
                        <a:pt x="2662" y="4631"/>
                      </a:cubicBezTo>
                      <a:cubicBezTo>
                        <a:pt x="2814" y="4631"/>
                        <a:pt x="2814" y="4631"/>
                        <a:pt x="2814" y="4631"/>
                      </a:cubicBezTo>
                      <a:cubicBezTo>
                        <a:pt x="2814" y="4745"/>
                        <a:pt x="2814" y="4745"/>
                        <a:pt x="2814" y="4745"/>
                      </a:cubicBezTo>
                      <a:close/>
                      <a:moveTo>
                        <a:pt x="2602" y="4745"/>
                      </a:moveTo>
                      <a:cubicBezTo>
                        <a:pt x="2450" y="4745"/>
                        <a:pt x="2450" y="4745"/>
                        <a:pt x="2450" y="4745"/>
                      </a:cubicBezTo>
                      <a:cubicBezTo>
                        <a:pt x="2450" y="4631"/>
                        <a:pt x="2450" y="4631"/>
                        <a:pt x="2450" y="4631"/>
                      </a:cubicBezTo>
                      <a:cubicBezTo>
                        <a:pt x="2602" y="4631"/>
                        <a:pt x="2602" y="4631"/>
                        <a:pt x="2602" y="4631"/>
                      </a:cubicBezTo>
                      <a:cubicBezTo>
                        <a:pt x="2602" y="4745"/>
                        <a:pt x="2602" y="4745"/>
                        <a:pt x="2602" y="4745"/>
                      </a:cubicBezTo>
                      <a:close/>
                      <a:moveTo>
                        <a:pt x="2814" y="4570"/>
                      </a:moveTo>
                      <a:cubicBezTo>
                        <a:pt x="2662" y="4570"/>
                        <a:pt x="2662" y="4570"/>
                        <a:pt x="2662" y="4570"/>
                      </a:cubicBezTo>
                      <a:cubicBezTo>
                        <a:pt x="2662" y="4418"/>
                        <a:pt x="2662" y="4418"/>
                        <a:pt x="2662" y="4418"/>
                      </a:cubicBezTo>
                      <a:cubicBezTo>
                        <a:pt x="2814" y="4418"/>
                        <a:pt x="2814" y="4418"/>
                        <a:pt x="2814" y="4418"/>
                      </a:cubicBezTo>
                      <a:cubicBezTo>
                        <a:pt x="2814" y="4570"/>
                        <a:pt x="2814" y="4570"/>
                        <a:pt x="2814" y="4570"/>
                      </a:cubicBezTo>
                      <a:close/>
                      <a:moveTo>
                        <a:pt x="2602" y="4570"/>
                      </a:moveTo>
                      <a:cubicBezTo>
                        <a:pt x="2450" y="4570"/>
                        <a:pt x="2450" y="4570"/>
                        <a:pt x="2450" y="4570"/>
                      </a:cubicBezTo>
                      <a:cubicBezTo>
                        <a:pt x="2450" y="4418"/>
                        <a:pt x="2450" y="4418"/>
                        <a:pt x="2450" y="4418"/>
                      </a:cubicBezTo>
                      <a:cubicBezTo>
                        <a:pt x="2602" y="4418"/>
                        <a:pt x="2602" y="4418"/>
                        <a:pt x="2602" y="4418"/>
                      </a:cubicBezTo>
                      <a:cubicBezTo>
                        <a:pt x="2602" y="4570"/>
                        <a:pt x="2602" y="4570"/>
                        <a:pt x="2602" y="4570"/>
                      </a:cubicBezTo>
                      <a:close/>
                      <a:moveTo>
                        <a:pt x="2814" y="4365"/>
                      </a:moveTo>
                      <a:cubicBezTo>
                        <a:pt x="2662" y="4365"/>
                        <a:pt x="2662" y="4365"/>
                        <a:pt x="2662" y="4365"/>
                      </a:cubicBezTo>
                      <a:cubicBezTo>
                        <a:pt x="2662" y="4220"/>
                        <a:pt x="2662" y="4220"/>
                        <a:pt x="2662" y="4220"/>
                      </a:cubicBezTo>
                      <a:cubicBezTo>
                        <a:pt x="2814" y="4220"/>
                        <a:pt x="2814" y="4220"/>
                        <a:pt x="2814" y="4220"/>
                      </a:cubicBezTo>
                      <a:cubicBezTo>
                        <a:pt x="2814" y="4365"/>
                        <a:pt x="2814" y="4365"/>
                        <a:pt x="2814" y="4365"/>
                      </a:cubicBezTo>
                      <a:close/>
                      <a:moveTo>
                        <a:pt x="2602" y="4365"/>
                      </a:moveTo>
                      <a:cubicBezTo>
                        <a:pt x="2450" y="4365"/>
                        <a:pt x="2450" y="4365"/>
                        <a:pt x="2450" y="4365"/>
                      </a:cubicBezTo>
                      <a:cubicBezTo>
                        <a:pt x="2450" y="4220"/>
                        <a:pt x="2450" y="4220"/>
                        <a:pt x="2450" y="4220"/>
                      </a:cubicBezTo>
                      <a:cubicBezTo>
                        <a:pt x="2602" y="4220"/>
                        <a:pt x="2602" y="4220"/>
                        <a:pt x="2602" y="4220"/>
                      </a:cubicBezTo>
                      <a:cubicBezTo>
                        <a:pt x="2602" y="4365"/>
                        <a:pt x="2602" y="4365"/>
                        <a:pt x="2602" y="4365"/>
                      </a:cubicBezTo>
                      <a:close/>
                      <a:moveTo>
                        <a:pt x="2367" y="4083"/>
                      </a:moveTo>
                      <a:cubicBezTo>
                        <a:pt x="2367" y="5300"/>
                        <a:pt x="2367" y="5300"/>
                        <a:pt x="2367" y="5300"/>
                      </a:cubicBezTo>
                      <a:cubicBezTo>
                        <a:pt x="2526" y="5300"/>
                        <a:pt x="2526" y="5300"/>
                        <a:pt x="2526" y="5300"/>
                      </a:cubicBezTo>
                      <a:cubicBezTo>
                        <a:pt x="2526" y="5095"/>
                        <a:pt x="2526" y="5095"/>
                        <a:pt x="2526" y="5095"/>
                      </a:cubicBezTo>
                      <a:cubicBezTo>
                        <a:pt x="2738" y="5095"/>
                        <a:pt x="2738" y="5095"/>
                        <a:pt x="2738" y="5095"/>
                      </a:cubicBezTo>
                      <a:cubicBezTo>
                        <a:pt x="2738" y="5300"/>
                        <a:pt x="2738" y="5300"/>
                        <a:pt x="2738" y="5300"/>
                      </a:cubicBezTo>
                      <a:cubicBezTo>
                        <a:pt x="2890" y="5300"/>
                        <a:pt x="2890" y="5300"/>
                        <a:pt x="2890" y="5300"/>
                      </a:cubicBezTo>
                      <a:cubicBezTo>
                        <a:pt x="2890" y="4083"/>
                        <a:pt x="2890" y="4083"/>
                        <a:pt x="2890" y="4083"/>
                      </a:cubicBezTo>
                      <a:cubicBezTo>
                        <a:pt x="2367" y="4083"/>
                        <a:pt x="2367" y="4083"/>
                        <a:pt x="2367" y="4083"/>
                      </a:cubicBezTo>
                      <a:close/>
                      <a:moveTo>
                        <a:pt x="2814" y="4927"/>
                      </a:moveTo>
                      <a:cubicBezTo>
                        <a:pt x="2662" y="4927"/>
                        <a:pt x="2662" y="4927"/>
                        <a:pt x="2662" y="4927"/>
                      </a:cubicBezTo>
                      <a:cubicBezTo>
                        <a:pt x="2662" y="4813"/>
                        <a:pt x="2662" y="4813"/>
                        <a:pt x="2662" y="4813"/>
                      </a:cubicBezTo>
                      <a:cubicBezTo>
                        <a:pt x="2814" y="4813"/>
                        <a:pt x="2814" y="4813"/>
                        <a:pt x="2814" y="4813"/>
                      </a:cubicBezTo>
                      <a:cubicBezTo>
                        <a:pt x="2814" y="4927"/>
                        <a:pt x="2814" y="4927"/>
                        <a:pt x="2814" y="4927"/>
                      </a:cubicBezTo>
                      <a:moveTo>
                        <a:pt x="2602" y="4927"/>
                      </a:moveTo>
                      <a:cubicBezTo>
                        <a:pt x="2450" y="4927"/>
                        <a:pt x="2450" y="4927"/>
                        <a:pt x="2450" y="4927"/>
                      </a:cubicBezTo>
                      <a:cubicBezTo>
                        <a:pt x="2450" y="4813"/>
                        <a:pt x="2450" y="4813"/>
                        <a:pt x="2450" y="4813"/>
                      </a:cubicBezTo>
                      <a:cubicBezTo>
                        <a:pt x="2602" y="4813"/>
                        <a:pt x="2602" y="4813"/>
                        <a:pt x="2602" y="4813"/>
                      </a:cubicBezTo>
                      <a:cubicBezTo>
                        <a:pt x="2602" y="4927"/>
                        <a:pt x="2602" y="4927"/>
                        <a:pt x="2602" y="4927"/>
                      </a:cubicBezTo>
                      <a:moveTo>
                        <a:pt x="2814" y="4745"/>
                      </a:moveTo>
                      <a:cubicBezTo>
                        <a:pt x="2662" y="4745"/>
                        <a:pt x="2662" y="4745"/>
                        <a:pt x="2662" y="4745"/>
                      </a:cubicBezTo>
                      <a:cubicBezTo>
                        <a:pt x="2662" y="4631"/>
                        <a:pt x="2662" y="4631"/>
                        <a:pt x="2662" y="4631"/>
                      </a:cubicBezTo>
                      <a:cubicBezTo>
                        <a:pt x="2814" y="4631"/>
                        <a:pt x="2814" y="4631"/>
                        <a:pt x="2814" y="4631"/>
                      </a:cubicBezTo>
                      <a:cubicBezTo>
                        <a:pt x="2814" y="4745"/>
                        <a:pt x="2814" y="4745"/>
                        <a:pt x="2814" y="4745"/>
                      </a:cubicBezTo>
                      <a:moveTo>
                        <a:pt x="2602" y="4745"/>
                      </a:moveTo>
                      <a:cubicBezTo>
                        <a:pt x="2450" y="4745"/>
                        <a:pt x="2450" y="4745"/>
                        <a:pt x="2450" y="4745"/>
                      </a:cubicBezTo>
                      <a:cubicBezTo>
                        <a:pt x="2450" y="4631"/>
                        <a:pt x="2450" y="4631"/>
                        <a:pt x="2450" y="4631"/>
                      </a:cubicBezTo>
                      <a:cubicBezTo>
                        <a:pt x="2602" y="4631"/>
                        <a:pt x="2602" y="4631"/>
                        <a:pt x="2602" y="4631"/>
                      </a:cubicBezTo>
                      <a:cubicBezTo>
                        <a:pt x="2602" y="4745"/>
                        <a:pt x="2602" y="4745"/>
                        <a:pt x="2602" y="4745"/>
                      </a:cubicBezTo>
                      <a:moveTo>
                        <a:pt x="2814" y="4570"/>
                      </a:moveTo>
                      <a:cubicBezTo>
                        <a:pt x="2662" y="4570"/>
                        <a:pt x="2662" y="4570"/>
                        <a:pt x="2662" y="4570"/>
                      </a:cubicBezTo>
                      <a:cubicBezTo>
                        <a:pt x="2662" y="4418"/>
                        <a:pt x="2662" y="4418"/>
                        <a:pt x="2662" y="4418"/>
                      </a:cubicBezTo>
                      <a:cubicBezTo>
                        <a:pt x="2814" y="4418"/>
                        <a:pt x="2814" y="4418"/>
                        <a:pt x="2814" y="4418"/>
                      </a:cubicBezTo>
                      <a:cubicBezTo>
                        <a:pt x="2814" y="4570"/>
                        <a:pt x="2814" y="4570"/>
                        <a:pt x="2814" y="4570"/>
                      </a:cubicBezTo>
                      <a:moveTo>
                        <a:pt x="2602" y="4570"/>
                      </a:moveTo>
                      <a:cubicBezTo>
                        <a:pt x="2450" y="4570"/>
                        <a:pt x="2450" y="4570"/>
                        <a:pt x="2450" y="4570"/>
                      </a:cubicBezTo>
                      <a:cubicBezTo>
                        <a:pt x="2450" y="4418"/>
                        <a:pt x="2450" y="4418"/>
                        <a:pt x="2450" y="4418"/>
                      </a:cubicBezTo>
                      <a:cubicBezTo>
                        <a:pt x="2602" y="4418"/>
                        <a:pt x="2602" y="4418"/>
                        <a:pt x="2602" y="4418"/>
                      </a:cubicBezTo>
                      <a:cubicBezTo>
                        <a:pt x="2602" y="4570"/>
                        <a:pt x="2602" y="4570"/>
                        <a:pt x="2602" y="4570"/>
                      </a:cubicBezTo>
                      <a:moveTo>
                        <a:pt x="2814" y="4365"/>
                      </a:moveTo>
                      <a:cubicBezTo>
                        <a:pt x="2662" y="4365"/>
                        <a:pt x="2662" y="4365"/>
                        <a:pt x="2662" y="4365"/>
                      </a:cubicBezTo>
                      <a:cubicBezTo>
                        <a:pt x="2662" y="4220"/>
                        <a:pt x="2662" y="4220"/>
                        <a:pt x="2662" y="4220"/>
                      </a:cubicBezTo>
                      <a:cubicBezTo>
                        <a:pt x="2814" y="4220"/>
                        <a:pt x="2814" y="4220"/>
                        <a:pt x="2814" y="4220"/>
                      </a:cubicBezTo>
                      <a:cubicBezTo>
                        <a:pt x="2814" y="4365"/>
                        <a:pt x="2814" y="4365"/>
                        <a:pt x="2814" y="4365"/>
                      </a:cubicBezTo>
                      <a:moveTo>
                        <a:pt x="2602" y="4365"/>
                      </a:moveTo>
                      <a:cubicBezTo>
                        <a:pt x="2450" y="4365"/>
                        <a:pt x="2450" y="4365"/>
                        <a:pt x="2450" y="4365"/>
                      </a:cubicBezTo>
                      <a:cubicBezTo>
                        <a:pt x="2450" y="4220"/>
                        <a:pt x="2450" y="4220"/>
                        <a:pt x="2450" y="4220"/>
                      </a:cubicBezTo>
                      <a:cubicBezTo>
                        <a:pt x="2602" y="4220"/>
                        <a:pt x="2602" y="4220"/>
                        <a:pt x="2602" y="4220"/>
                      </a:cubicBezTo>
                      <a:cubicBezTo>
                        <a:pt x="2602" y="4365"/>
                        <a:pt x="2602" y="4365"/>
                        <a:pt x="2602" y="4365"/>
                      </a:cubicBezTo>
                      <a:moveTo>
                        <a:pt x="2367" y="4083"/>
                      </a:moveTo>
                      <a:cubicBezTo>
                        <a:pt x="2367" y="5300"/>
                        <a:pt x="2367" y="5300"/>
                        <a:pt x="2367" y="5300"/>
                      </a:cubicBezTo>
                      <a:cubicBezTo>
                        <a:pt x="2526" y="5300"/>
                        <a:pt x="2526" y="5300"/>
                        <a:pt x="2526" y="5300"/>
                      </a:cubicBezTo>
                      <a:cubicBezTo>
                        <a:pt x="2526" y="5095"/>
                        <a:pt x="2526" y="5095"/>
                        <a:pt x="2526" y="5095"/>
                      </a:cubicBezTo>
                      <a:cubicBezTo>
                        <a:pt x="2738" y="5095"/>
                        <a:pt x="2738" y="5095"/>
                        <a:pt x="2738" y="5095"/>
                      </a:cubicBezTo>
                      <a:cubicBezTo>
                        <a:pt x="2738" y="5300"/>
                        <a:pt x="2738" y="5300"/>
                        <a:pt x="2738" y="5300"/>
                      </a:cubicBezTo>
                      <a:cubicBezTo>
                        <a:pt x="2890" y="5300"/>
                        <a:pt x="2890" y="5300"/>
                        <a:pt x="2890" y="5300"/>
                      </a:cubicBezTo>
                      <a:cubicBezTo>
                        <a:pt x="2890" y="4083"/>
                        <a:pt x="2890" y="4083"/>
                        <a:pt x="2890" y="4083"/>
                      </a:cubicBezTo>
                      <a:cubicBezTo>
                        <a:pt x="2367" y="4083"/>
                        <a:pt x="2367" y="4083"/>
                        <a:pt x="2367" y="4083"/>
                      </a:cubicBezTo>
                      <a:moveTo>
                        <a:pt x="3367" y="4981"/>
                      </a:moveTo>
                      <a:cubicBezTo>
                        <a:pt x="3208" y="4981"/>
                        <a:pt x="3208" y="4981"/>
                        <a:pt x="3208" y="4981"/>
                      </a:cubicBezTo>
                      <a:cubicBezTo>
                        <a:pt x="3208" y="4821"/>
                        <a:pt x="3208" y="4821"/>
                        <a:pt x="3208" y="4821"/>
                      </a:cubicBezTo>
                      <a:cubicBezTo>
                        <a:pt x="3367" y="4821"/>
                        <a:pt x="3367" y="4821"/>
                        <a:pt x="3367" y="4821"/>
                      </a:cubicBezTo>
                      <a:cubicBezTo>
                        <a:pt x="3367" y="4981"/>
                        <a:pt x="3367" y="4981"/>
                        <a:pt x="3367" y="4981"/>
                      </a:cubicBezTo>
                      <a:close/>
                      <a:moveTo>
                        <a:pt x="3147" y="4981"/>
                      </a:moveTo>
                      <a:cubicBezTo>
                        <a:pt x="2996" y="4981"/>
                        <a:pt x="2996" y="4981"/>
                        <a:pt x="2996" y="4981"/>
                      </a:cubicBezTo>
                      <a:cubicBezTo>
                        <a:pt x="2996" y="4821"/>
                        <a:pt x="2996" y="4821"/>
                        <a:pt x="2996" y="4821"/>
                      </a:cubicBezTo>
                      <a:cubicBezTo>
                        <a:pt x="3147" y="4821"/>
                        <a:pt x="3147" y="4821"/>
                        <a:pt x="3147" y="4821"/>
                      </a:cubicBezTo>
                      <a:cubicBezTo>
                        <a:pt x="3147" y="4981"/>
                        <a:pt x="3147" y="4981"/>
                        <a:pt x="3147" y="4981"/>
                      </a:cubicBezTo>
                      <a:close/>
                      <a:moveTo>
                        <a:pt x="3367" y="4768"/>
                      </a:moveTo>
                      <a:cubicBezTo>
                        <a:pt x="3208" y="4768"/>
                        <a:pt x="3208" y="4768"/>
                        <a:pt x="3208" y="4768"/>
                      </a:cubicBezTo>
                      <a:cubicBezTo>
                        <a:pt x="3208" y="4608"/>
                        <a:pt x="3208" y="4608"/>
                        <a:pt x="3208" y="4608"/>
                      </a:cubicBezTo>
                      <a:cubicBezTo>
                        <a:pt x="3367" y="4608"/>
                        <a:pt x="3367" y="4608"/>
                        <a:pt x="3367" y="4608"/>
                      </a:cubicBezTo>
                      <a:cubicBezTo>
                        <a:pt x="3367" y="4768"/>
                        <a:pt x="3367" y="4768"/>
                        <a:pt x="3367" y="4768"/>
                      </a:cubicBezTo>
                      <a:close/>
                      <a:moveTo>
                        <a:pt x="3147" y="4768"/>
                      </a:moveTo>
                      <a:cubicBezTo>
                        <a:pt x="2996" y="4768"/>
                        <a:pt x="2996" y="4768"/>
                        <a:pt x="2996" y="4768"/>
                      </a:cubicBezTo>
                      <a:cubicBezTo>
                        <a:pt x="2996" y="4608"/>
                        <a:pt x="2996" y="4608"/>
                        <a:pt x="2996" y="4608"/>
                      </a:cubicBezTo>
                      <a:cubicBezTo>
                        <a:pt x="3147" y="4608"/>
                        <a:pt x="3147" y="4608"/>
                        <a:pt x="3147" y="4608"/>
                      </a:cubicBezTo>
                      <a:cubicBezTo>
                        <a:pt x="3147" y="4768"/>
                        <a:pt x="3147" y="4768"/>
                        <a:pt x="3147" y="4768"/>
                      </a:cubicBezTo>
                      <a:close/>
                      <a:moveTo>
                        <a:pt x="2920" y="4479"/>
                      </a:moveTo>
                      <a:cubicBezTo>
                        <a:pt x="2920" y="5300"/>
                        <a:pt x="2920" y="5300"/>
                        <a:pt x="2920" y="5300"/>
                      </a:cubicBezTo>
                      <a:cubicBezTo>
                        <a:pt x="3079" y="5300"/>
                        <a:pt x="3079" y="5300"/>
                        <a:pt x="3079" y="5300"/>
                      </a:cubicBezTo>
                      <a:cubicBezTo>
                        <a:pt x="3079" y="5095"/>
                        <a:pt x="3079" y="5095"/>
                        <a:pt x="3079" y="5095"/>
                      </a:cubicBezTo>
                      <a:cubicBezTo>
                        <a:pt x="3284" y="5095"/>
                        <a:pt x="3284" y="5095"/>
                        <a:pt x="3284" y="5095"/>
                      </a:cubicBezTo>
                      <a:cubicBezTo>
                        <a:pt x="3284" y="5300"/>
                        <a:pt x="3284" y="5300"/>
                        <a:pt x="3284" y="5300"/>
                      </a:cubicBezTo>
                      <a:cubicBezTo>
                        <a:pt x="3443" y="5300"/>
                        <a:pt x="3443" y="5300"/>
                        <a:pt x="3443" y="5300"/>
                      </a:cubicBezTo>
                      <a:cubicBezTo>
                        <a:pt x="3443" y="4479"/>
                        <a:pt x="3443" y="4479"/>
                        <a:pt x="3443" y="4479"/>
                      </a:cubicBezTo>
                      <a:cubicBezTo>
                        <a:pt x="2920" y="4479"/>
                        <a:pt x="2920" y="4479"/>
                        <a:pt x="2920" y="4479"/>
                      </a:cubicBezTo>
                      <a:close/>
                      <a:moveTo>
                        <a:pt x="3367" y="4981"/>
                      </a:moveTo>
                      <a:cubicBezTo>
                        <a:pt x="3208" y="4981"/>
                        <a:pt x="3208" y="4981"/>
                        <a:pt x="3208" y="4981"/>
                      </a:cubicBezTo>
                      <a:cubicBezTo>
                        <a:pt x="3208" y="4821"/>
                        <a:pt x="3208" y="4821"/>
                        <a:pt x="3208" y="4821"/>
                      </a:cubicBezTo>
                      <a:cubicBezTo>
                        <a:pt x="3367" y="4821"/>
                        <a:pt x="3367" y="4821"/>
                        <a:pt x="3367" y="4821"/>
                      </a:cubicBezTo>
                      <a:cubicBezTo>
                        <a:pt x="3367" y="4981"/>
                        <a:pt x="3367" y="4981"/>
                        <a:pt x="3367" y="4981"/>
                      </a:cubicBezTo>
                      <a:close/>
                      <a:moveTo>
                        <a:pt x="3147" y="4981"/>
                      </a:moveTo>
                      <a:cubicBezTo>
                        <a:pt x="2996" y="4981"/>
                        <a:pt x="2996" y="4981"/>
                        <a:pt x="2996" y="4981"/>
                      </a:cubicBezTo>
                      <a:cubicBezTo>
                        <a:pt x="2996" y="4821"/>
                        <a:pt x="2996" y="4821"/>
                        <a:pt x="2996" y="4821"/>
                      </a:cubicBezTo>
                      <a:cubicBezTo>
                        <a:pt x="3147" y="4821"/>
                        <a:pt x="3147" y="4821"/>
                        <a:pt x="3147" y="4821"/>
                      </a:cubicBezTo>
                      <a:cubicBezTo>
                        <a:pt x="3147" y="4981"/>
                        <a:pt x="3147" y="4981"/>
                        <a:pt x="3147" y="4981"/>
                      </a:cubicBezTo>
                      <a:close/>
                      <a:moveTo>
                        <a:pt x="3367" y="4768"/>
                      </a:moveTo>
                      <a:cubicBezTo>
                        <a:pt x="3208" y="4768"/>
                        <a:pt x="3208" y="4768"/>
                        <a:pt x="3208" y="4768"/>
                      </a:cubicBezTo>
                      <a:cubicBezTo>
                        <a:pt x="3208" y="4608"/>
                        <a:pt x="3208" y="4608"/>
                        <a:pt x="3208" y="4608"/>
                      </a:cubicBezTo>
                      <a:cubicBezTo>
                        <a:pt x="3367" y="4608"/>
                        <a:pt x="3367" y="4608"/>
                        <a:pt x="3367" y="4608"/>
                      </a:cubicBezTo>
                      <a:cubicBezTo>
                        <a:pt x="3367" y="4768"/>
                        <a:pt x="3367" y="4768"/>
                        <a:pt x="3367" y="4768"/>
                      </a:cubicBezTo>
                      <a:close/>
                      <a:moveTo>
                        <a:pt x="3147" y="4768"/>
                      </a:moveTo>
                      <a:cubicBezTo>
                        <a:pt x="2996" y="4768"/>
                        <a:pt x="2996" y="4768"/>
                        <a:pt x="2996" y="4768"/>
                      </a:cubicBezTo>
                      <a:cubicBezTo>
                        <a:pt x="2996" y="4608"/>
                        <a:pt x="2996" y="4608"/>
                        <a:pt x="2996" y="4608"/>
                      </a:cubicBezTo>
                      <a:cubicBezTo>
                        <a:pt x="3147" y="4608"/>
                        <a:pt x="3147" y="4608"/>
                        <a:pt x="3147" y="4608"/>
                      </a:cubicBezTo>
                      <a:cubicBezTo>
                        <a:pt x="3147" y="4768"/>
                        <a:pt x="3147" y="4768"/>
                        <a:pt x="3147" y="4768"/>
                      </a:cubicBezTo>
                      <a:close/>
                      <a:moveTo>
                        <a:pt x="2920" y="4479"/>
                      </a:moveTo>
                      <a:cubicBezTo>
                        <a:pt x="2920" y="5300"/>
                        <a:pt x="2920" y="5300"/>
                        <a:pt x="2920" y="5300"/>
                      </a:cubicBezTo>
                      <a:cubicBezTo>
                        <a:pt x="3079" y="5300"/>
                        <a:pt x="3079" y="5300"/>
                        <a:pt x="3079" y="5300"/>
                      </a:cubicBezTo>
                      <a:cubicBezTo>
                        <a:pt x="3079" y="5095"/>
                        <a:pt x="3079" y="5095"/>
                        <a:pt x="3079" y="5095"/>
                      </a:cubicBezTo>
                      <a:cubicBezTo>
                        <a:pt x="3284" y="5095"/>
                        <a:pt x="3284" y="5095"/>
                        <a:pt x="3284" y="5095"/>
                      </a:cubicBezTo>
                      <a:cubicBezTo>
                        <a:pt x="3284" y="5300"/>
                        <a:pt x="3284" y="5300"/>
                        <a:pt x="3284" y="5300"/>
                      </a:cubicBezTo>
                      <a:cubicBezTo>
                        <a:pt x="3443" y="5300"/>
                        <a:pt x="3443" y="5300"/>
                        <a:pt x="3443" y="5300"/>
                      </a:cubicBezTo>
                      <a:cubicBezTo>
                        <a:pt x="3443" y="4479"/>
                        <a:pt x="3443" y="4479"/>
                        <a:pt x="3443" y="4479"/>
                      </a:cubicBezTo>
                      <a:cubicBezTo>
                        <a:pt x="2920" y="4479"/>
                        <a:pt x="2920" y="4479"/>
                        <a:pt x="2920" y="4479"/>
                      </a:cubicBezTo>
                      <a:close/>
                      <a:moveTo>
                        <a:pt x="3367" y="4981"/>
                      </a:moveTo>
                      <a:cubicBezTo>
                        <a:pt x="3208" y="4981"/>
                        <a:pt x="3208" y="4981"/>
                        <a:pt x="3208" y="4981"/>
                      </a:cubicBezTo>
                      <a:cubicBezTo>
                        <a:pt x="3208" y="4821"/>
                        <a:pt x="3208" y="4821"/>
                        <a:pt x="3208" y="4821"/>
                      </a:cubicBezTo>
                      <a:cubicBezTo>
                        <a:pt x="3367" y="4821"/>
                        <a:pt x="3367" y="4821"/>
                        <a:pt x="3367" y="4821"/>
                      </a:cubicBezTo>
                      <a:cubicBezTo>
                        <a:pt x="3367" y="4981"/>
                        <a:pt x="3367" y="4981"/>
                        <a:pt x="3367" y="4981"/>
                      </a:cubicBezTo>
                      <a:moveTo>
                        <a:pt x="3147" y="4981"/>
                      </a:moveTo>
                      <a:cubicBezTo>
                        <a:pt x="2996" y="4981"/>
                        <a:pt x="2996" y="4981"/>
                        <a:pt x="2996" y="4981"/>
                      </a:cubicBezTo>
                      <a:cubicBezTo>
                        <a:pt x="2996" y="4821"/>
                        <a:pt x="2996" y="4821"/>
                        <a:pt x="2996" y="4821"/>
                      </a:cubicBezTo>
                      <a:cubicBezTo>
                        <a:pt x="3147" y="4821"/>
                        <a:pt x="3147" y="4821"/>
                        <a:pt x="3147" y="4821"/>
                      </a:cubicBezTo>
                      <a:cubicBezTo>
                        <a:pt x="3147" y="4981"/>
                        <a:pt x="3147" y="4981"/>
                        <a:pt x="3147" y="4981"/>
                      </a:cubicBezTo>
                      <a:moveTo>
                        <a:pt x="3367" y="4768"/>
                      </a:moveTo>
                      <a:cubicBezTo>
                        <a:pt x="3208" y="4768"/>
                        <a:pt x="3208" y="4768"/>
                        <a:pt x="3208" y="4768"/>
                      </a:cubicBezTo>
                      <a:cubicBezTo>
                        <a:pt x="3208" y="4608"/>
                        <a:pt x="3208" y="4608"/>
                        <a:pt x="3208" y="4608"/>
                      </a:cubicBezTo>
                      <a:cubicBezTo>
                        <a:pt x="3367" y="4608"/>
                        <a:pt x="3367" y="4608"/>
                        <a:pt x="3367" y="4608"/>
                      </a:cubicBezTo>
                      <a:cubicBezTo>
                        <a:pt x="3367" y="4768"/>
                        <a:pt x="3367" y="4768"/>
                        <a:pt x="3367" y="4768"/>
                      </a:cubicBezTo>
                      <a:moveTo>
                        <a:pt x="3147" y="4768"/>
                      </a:moveTo>
                      <a:cubicBezTo>
                        <a:pt x="2996" y="4768"/>
                        <a:pt x="2996" y="4768"/>
                        <a:pt x="2996" y="4768"/>
                      </a:cubicBezTo>
                      <a:cubicBezTo>
                        <a:pt x="2996" y="4608"/>
                        <a:pt x="2996" y="4608"/>
                        <a:pt x="2996" y="4608"/>
                      </a:cubicBezTo>
                      <a:cubicBezTo>
                        <a:pt x="3147" y="4608"/>
                        <a:pt x="3147" y="4608"/>
                        <a:pt x="3147" y="4608"/>
                      </a:cubicBezTo>
                      <a:cubicBezTo>
                        <a:pt x="3147" y="4768"/>
                        <a:pt x="3147" y="4768"/>
                        <a:pt x="3147" y="4768"/>
                      </a:cubicBezTo>
                      <a:moveTo>
                        <a:pt x="2920" y="4479"/>
                      </a:moveTo>
                      <a:cubicBezTo>
                        <a:pt x="2920" y="5300"/>
                        <a:pt x="2920" y="5300"/>
                        <a:pt x="2920" y="5300"/>
                      </a:cubicBezTo>
                      <a:cubicBezTo>
                        <a:pt x="3079" y="5300"/>
                        <a:pt x="3079" y="5300"/>
                        <a:pt x="3079" y="5300"/>
                      </a:cubicBezTo>
                      <a:cubicBezTo>
                        <a:pt x="3079" y="5095"/>
                        <a:pt x="3079" y="5095"/>
                        <a:pt x="3079" y="5095"/>
                      </a:cubicBezTo>
                      <a:cubicBezTo>
                        <a:pt x="3284" y="5095"/>
                        <a:pt x="3284" y="5095"/>
                        <a:pt x="3284" y="5095"/>
                      </a:cubicBezTo>
                      <a:cubicBezTo>
                        <a:pt x="3284" y="5300"/>
                        <a:pt x="3284" y="5300"/>
                        <a:pt x="3284" y="5300"/>
                      </a:cubicBezTo>
                      <a:cubicBezTo>
                        <a:pt x="3443" y="5300"/>
                        <a:pt x="3443" y="5300"/>
                        <a:pt x="3443" y="5300"/>
                      </a:cubicBezTo>
                      <a:cubicBezTo>
                        <a:pt x="3443" y="4479"/>
                        <a:pt x="3443" y="4479"/>
                        <a:pt x="3443" y="4479"/>
                      </a:cubicBezTo>
                      <a:cubicBezTo>
                        <a:pt x="2920" y="4479"/>
                        <a:pt x="2920" y="4479"/>
                        <a:pt x="2920" y="4479"/>
                      </a:cubicBezTo>
                      <a:moveTo>
                        <a:pt x="697" y="2398"/>
                      </a:moveTo>
                      <a:cubicBezTo>
                        <a:pt x="794" y="2398"/>
                        <a:pt x="875" y="2464"/>
                        <a:pt x="920" y="2559"/>
                      </a:cubicBezTo>
                      <a:cubicBezTo>
                        <a:pt x="972" y="2522"/>
                        <a:pt x="1031" y="2500"/>
                        <a:pt x="1098" y="2500"/>
                      </a:cubicBezTo>
                      <a:cubicBezTo>
                        <a:pt x="1247" y="2500"/>
                        <a:pt x="1373" y="2602"/>
                        <a:pt x="1402" y="2741"/>
                      </a:cubicBezTo>
                      <a:cubicBezTo>
                        <a:pt x="1417" y="2734"/>
                        <a:pt x="1440" y="2726"/>
                        <a:pt x="1462" y="2726"/>
                      </a:cubicBezTo>
                      <a:cubicBezTo>
                        <a:pt x="1543" y="2726"/>
                        <a:pt x="1610" y="2792"/>
                        <a:pt x="1610" y="2872"/>
                      </a:cubicBezTo>
                      <a:cubicBezTo>
                        <a:pt x="1610" y="2953"/>
                        <a:pt x="1543" y="3018"/>
                        <a:pt x="1462" y="3018"/>
                      </a:cubicBezTo>
                      <a:cubicBezTo>
                        <a:pt x="1432" y="3018"/>
                        <a:pt x="1410" y="3011"/>
                        <a:pt x="1388" y="2996"/>
                      </a:cubicBezTo>
                      <a:cubicBezTo>
                        <a:pt x="1343" y="3106"/>
                        <a:pt x="1232" y="3186"/>
                        <a:pt x="1098" y="3186"/>
                      </a:cubicBezTo>
                      <a:cubicBezTo>
                        <a:pt x="1016" y="3186"/>
                        <a:pt x="935" y="3150"/>
                        <a:pt x="883" y="3099"/>
                      </a:cubicBezTo>
                      <a:cubicBezTo>
                        <a:pt x="838" y="3150"/>
                        <a:pt x="772" y="3179"/>
                        <a:pt x="697" y="3179"/>
                      </a:cubicBezTo>
                      <a:cubicBezTo>
                        <a:pt x="608" y="3179"/>
                        <a:pt x="534" y="3135"/>
                        <a:pt x="489" y="3077"/>
                      </a:cubicBezTo>
                      <a:cubicBezTo>
                        <a:pt x="475" y="3128"/>
                        <a:pt x="423" y="3164"/>
                        <a:pt x="363" y="3164"/>
                      </a:cubicBezTo>
                      <a:cubicBezTo>
                        <a:pt x="296" y="3164"/>
                        <a:pt x="244" y="3120"/>
                        <a:pt x="230" y="3062"/>
                      </a:cubicBezTo>
                      <a:cubicBezTo>
                        <a:pt x="207" y="3091"/>
                        <a:pt x="170" y="3106"/>
                        <a:pt x="133" y="3106"/>
                      </a:cubicBezTo>
                      <a:cubicBezTo>
                        <a:pt x="59" y="3106"/>
                        <a:pt x="0" y="3047"/>
                        <a:pt x="0" y="2982"/>
                      </a:cubicBezTo>
                      <a:cubicBezTo>
                        <a:pt x="0" y="2909"/>
                        <a:pt x="59" y="2850"/>
                        <a:pt x="133" y="2850"/>
                      </a:cubicBezTo>
                      <a:cubicBezTo>
                        <a:pt x="155" y="2850"/>
                        <a:pt x="170" y="2858"/>
                        <a:pt x="193" y="2865"/>
                      </a:cubicBezTo>
                      <a:cubicBezTo>
                        <a:pt x="193" y="2858"/>
                        <a:pt x="193" y="2850"/>
                        <a:pt x="193" y="2843"/>
                      </a:cubicBezTo>
                      <a:cubicBezTo>
                        <a:pt x="193" y="2726"/>
                        <a:pt x="289" y="2632"/>
                        <a:pt x="408" y="2632"/>
                      </a:cubicBezTo>
                      <a:cubicBezTo>
                        <a:pt x="423" y="2632"/>
                        <a:pt x="430" y="2632"/>
                        <a:pt x="445" y="2632"/>
                      </a:cubicBezTo>
                      <a:cubicBezTo>
                        <a:pt x="467" y="2500"/>
                        <a:pt x="571" y="2398"/>
                        <a:pt x="697" y="2398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a-IR"/>
                </a:p>
              </p:txBody>
            </p:sp>
          </p:grpSp>
          <p:grpSp>
            <p:nvGrpSpPr>
              <p:cNvPr id="12" name="Group 6"/>
              <p:cNvGrpSpPr>
                <a:grpSpLocks/>
              </p:cNvGrpSpPr>
              <p:nvPr/>
            </p:nvGrpSpPr>
            <p:grpSpPr bwMode="auto">
              <a:xfrm>
                <a:off x="3362318" y="2038797"/>
                <a:ext cx="2144601" cy="1241532"/>
                <a:chOff x="3499700" y="2250231"/>
                <a:chExt cx="2144601" cy="1241532"/>
              </a:xfrm>
            </p:grpSpPr>
            <p:grpSp>
              <p:nvGrpSpPr>
                <p:cNvPr id="13" name="Group 111"/>
                <p:cNvGrpSpPr>
                  <a:grpSpLocks/>
                </p:cNvGrpSpPr>
                <p:nvPr/>
              </p:nvGrpSpPr>
              <p:grpSpPr bwMode="auto">
                <a:xfrm>
                  <a:off x="3499700" y="2304678"/>
                  <a:ext cx="2144601" cy="1132638"/>
                  <a:chOff x="3530985" y="2265129"/>
                  <a:chExt cx="2144601" cy="1132638"/>
                </a:xfrm>
              </p:grpSpPr>
              <p:grpSp>
                <p:nvGrpSpPr>
                  <p:cNvPr id="17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530985" y="2265129"/>
                    <a:ext cx="1329300" cy="1132638"/>
                    <a:chOff x="3400359" y="2404727"/>
                    <a:chExt cx="1329300" cy="1132638"/>
                  </a:xfrm>
                </p:grpSpPr>
                <p:sp>
                  <p:nvSpPr>
                    <p:cNvPr id="21" name="Pentagon 20"/>
                    <p:cNvSpPr/>
                    <p:nvPr/>
                  </p:nvSpPr>
                  <p:spPr>
                    <a:xfrm rot="2530277" flipH="1">
                      <a:off x="3394747" y="2404643"/>
                      <a:ext cx="1335087" cy="448885"/>
                    </a:xfrm>
                    <a:prstGeom prst="homePlate">
                      <a:avLst>
                        <a:gd name="adj" fmla="val 42070"/>
                      </a:avLst>
                    </a:prstGeom>
                    <a:gradFill>
                      <a:gsLst>
                        <a:gs pos="0">
                          <a:schemeClr val="bg1"/>
                        </a:gs>
                        <a:gs pos="58000">
                          <a:srgbClr val="262749"/>
                        </a:gs>
                      </a:gsLst>
                      <a:lin ang="10800000" scaled="0"/>
                    </a:gradFill>
                    <a:ln w="12700">
                      <a:noFill/>
                    </a:ln>
                    <a:effectLst>
                      <a:outerShdw blurRad="76200" dist="50800" dir="5400000" algn="ctr" rotWithShape="0">
                        <a:srgbClr val="000000">
                          <a:alpha val="27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36" tIns="45718" rIns="91436" bIns="45718" anchor="ctr"/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algn="ctr">
                        <a:defRPr/>
                      </a:pPr>
                      <a:endParaRPr lang="en-US" alt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2" name="Pentagon 21"/>
                    <p:cNvSpPr/>
                    <p:nvPr/>
                  </p:nvSpPr>
                  <p:spPr>
                    <a:xfrm rot="19069723" flipH="1" flipV="1">
                      <a:off x="3394747" y="3088091"/>
                      <a:ext cx="1335087" cy="448885"/>
                    </a:xfrm>
                    <a:prstGeom prst="homePlate">
                      <a:avLst>
                        <a:gd name="adj" fmla="val 42070"/>
                      </a:avLst>
                    </a:prstGeom>
                    <a:gradFill>
                      <a:gsLst>
                        <a:gs pos="0">
                          <a:schemeClr val="bg1"/>
                        </a:gs>
                        <a:gs pos="58000">
                          <a:srgbClr val="262749"/>
                        </a:gs>
                      </a:gsLst>
                      <a:lin ang="10800000" scaled="0"/>
                    </a:gradFill>
                    <a:ln w="12700">
                      <a:noFill/>
                    </a:ln>
                    <a:effectLst>
                      <a:outerShdw blurRad="76200" dist="50800" dir="5400000" algn="ctr" rotWithShape="0">
                        <a:srgbClr val="000000">
                          <a:alpha val="27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36" tIns="45718" rIns="91436" bIns="45718" anchor="ctr"/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algn="ctr">
                        <a:defRPr/>
                      </a:pPr>
                      <a:endParaRPr lang="en-US" alt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8" name="Group 108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4346286" y="2265129"/>
                    <a:ext cx="1329300" cy="1132638"/>
                    <a:chOff x="3400359" y="2404727"/>
                    <a:chExt cx="1329300" cy="1132638"/>
                  </a:xfrm>
                </p:grpSpPr>
                <p:sp>
                  <p:nvSpPr>
                    <p:cNvPr id="19" name="Pentagon 18"/>
                    <p:cNvSpPr/>
                    <p:nvPr/>
                  </p:nvSpPr>
                  <p:spPr>
                    <a:xfrm rot="2530277" flipH="1">
                      <a:off x="3394747" y="2405116"/>
                      <a:ext cx="1335088" cy="448885"/>
                    </a:xfrm>
                    <a:prstGeom prst="homePlate">
                      <a:avLst>
                        <a:gd name="adj" fmla="val 42070"/>
                      </a:avLst>
                    </a:prstGeom>
                    <a:gradFill>
                      <a:gsLst>
                        <a:gs pos="0">
                          <a:schemeClr val="bg1"/>
                        </a:gs>
                        <a:gs pos="58000">
                          <a:srgbClr val="262749"/>
                        </a:gs>
                      </a:gsLst>
                      <a:lin ang="10800000" scaled="0"/>
                    </a:gradFill>
                    <a:ln w="12700">
                      <a:noFill/>
                    </a:ln>
                    <a:effectLst>
                      <a:outerShdw blurRad="76200" dist="50800" dir="5400000" algn="ctr" rotWithShape="0">
                        <a:srgbClr val="000000">
                          <a:alpha val="27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36" tIns="45718" rIns="91436" bIns="45718" anchor="ctr"/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algn="ctr">
                        <a:defRPr/>
                      </a:pPr>
                      <a:endParaRPr lang="en-US" alt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0" name="Pentagon 19"/>
                    <p:cNvSpPr/>
                    <p:nvPr/>
                  </p:nvSpPr>
                  <p:spPr>
                    <a:xfrm rot="19069723" flipH="1" flipV="1">
                      <a:off x="3394747" y="3088564"/>
                      <a:ext cx="1335088" cy="448885"/>
                    </a:xfrm>
                    <a:prstGeom prst="homePlate">
                      <a:avLst>
                        <a:gd name="adj" fmla="val 42070"/>
                      </a:avLst>
                    </a:prstGeom>
                    <a:gradFill>
                      <a:gsLst>
                        <a:gs pos="0">
                          <a:schemeClr val="bg1"/>
                        </a:gs>
                        <a:gs pos="58000">
                          <a:srgbClr val="262749"/>
                        </a:gs>
                      </a:gsLst>
                      <a:lin ang="10800000" scaled="0"/>
                    </a:gradFill>
                    <a:ln w="12700">
                      <a:noFill/>
                    </a:ln>
                    <a:effectLst>
                      <a:outerShdw blurRad="76200" dist="50800" dir="5400000" algn="ctr" rotWithShape="0">
                        <a:srgbClr val="000000">
                          <a:alpha val="27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36" tIns="45718" rIns="91436" bIns="45718" anchor="ctr"/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algn="ctr">
                        <a:defRPr/>
                      </a:pPr>
                      <a:endParaRPr lang="en-US" alt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4" name="Group 5"/>
                <p:cNvGrpSpPr>
                  <a:grpSpLocks/>
                </p:cNvGrpSpPr>
                <p:nvPr/>
              </p:nvGrpSpPr>
              <p:grpSpPr bwMode="auto">
                <a:xfrm>
                  <a:off x="3951234" y="2250231"/>
                  <a:ext cx="1241532" cy="1241532"/>
                  <a:chOff x="3951234" y="2250231"/>
                  <a:chExt cx="1241532" cy="1241532"/>
                </a:xfrm>
              </p:grpSpPr>
              <p:sp>
                <p:nvSpPr>
                  <p:cNvPr id="15" name="Oval 14"/>
                  <p:cNvSpPr/>
                  <p:nvPr/>
                </p:nvSpPr>
                <p:spPr>
                  <a:xfrm>
                    <a:off x="3951234" y="2250231"/>
                    <a:ext cx="1241532" cy="1241532"/>
                  </a:xfrm>
                  <a:prstGeom prst="ellipse">
                    <a:avLst/>
                  </a:prstGeom>
                  <a:solidFill>
                    <a:srgbClr val="262749"/>
                  </a:solidFill>
                  <a:ln w="22225"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lIns="82124" tIns="41061" rIns="82124" bIns="41061" anchor="ctr"/>
                  <a:lstStyle>
                    <a:lvl1pPr defTabSz="812800"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defTabSz="812800"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defTabSz="812800"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defTabSz="812800"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defTabSz="812800"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defTabSz="812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defTabSz="812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defTabSz="812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defTabSz="812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>
                      <a:lnSpc>
                        <a:spcPct val="90000"/>
                      </a:lnSpc>
                      <a:defRPr/>
                    </a:pPr>
                    <a:endParaRPr lang="en-US" altLang="en-US" sz="1600">
                      <a:solidFill>
                        <a:srgbClr val="FFFFFF"/>
                      </a:solidFill>
                      <a:cs typeface="Arial" pitchFamily="34" charset="0"/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040444" y="2499677"/>
                    <a:ext cx="1063112" cy="7421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defTabSz="685634">
                      <a:defRPr/>
                    </a:pPr>
                    <a:r>
                      <a:rPr lang="en-US" sz="4400" b="1" dirty="0" err="1">
                        <a:solidFill>
                          <a:schemeClr val="bg1"/>
                        </a:solidFill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IoE</a:t>
                    </a:r>
                    <a:endParaRPr lang="en-US" sz="5600" b="1" dirty="0">
                      <a:solidFill>
                        <a:schemeClr val="bg1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4246575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879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746"/>
            <a:ext cx="9144000" cy="331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016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اینترنت بدن‌ها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Internet of Bodies</a:t>
            </a:r>
            <a:endParaRPr lang="fa-I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E2069F-F305-43D0-8422-8EE4F1159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b="1145"/>
          <a:stretch/>
        </p:blipFill>
        <p:spPr>
          <a:xfrm>
            <a:off x="472785" y="1491982"/>
            <a:ext cx="8198430" cy="46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201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AF2FB49-193E-4499-B310-B72462C3F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062" y="1051403"/>
            <a:ext cx="8857876" cy="47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594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5DD757-57C7-4610-BDE5-AD7A13625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84" y="1382852"/>
            <a:ext cx="6134632" cy="40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489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D3EC56-458E-44D1-92CE-BFBBBC2AF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1064419"/>
            <a:ext cx="6305550" cy="47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2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5C53A-6150-47A0-97BF-DB080AF4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51" y="2163970"/>
            <a:ext cx="5273497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361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مورد مطالعاتی: تطور وب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5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a-IR" sz="3800" dirty="0"/>
              <a:t>وب استراتژیک</a:t>
            </a:r>
          </a:p>
        </p:txBody>
      </p:sp>
    </p:spTree>
    <p:extLst>
      <p:ext uri="{BB962C8B-B14F-4D97-AF65-F5344CB8AC3E}">
        <p14:creationId xmlns:p14="http://schemas.microsoft.com/office/powerpoint/2010/main" val="16774028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وب استراتژیک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24" name="Bevel 23"/>
          <p:cNvSpPr/>
          <p:nvPr/>
        </p:nvSpPr>
        <p:spPr>
          <a:xfrm>
            <a:off x="1543117" y="2570025"/>
            <a:ext cx="6057766" cy="1630783"/>
          </a:xfrm>
          <a:prstGeom prst="bevel">
            <a:avLst>
              <a:gd name="adj" fmla="val 374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a-IR" sz="3200" b="1" dirty="0">
                <a:solidFill>
                  <a:schemeClr val="tx1"/>
                </a:solidFill>
                <a:cs typeface="Z Mitra" panose="00000400000000000000" pitchFamily="2" charset="-78"/>
              </a:rPr>
              <a:t>وب استراتژیک</a:t>
            </a:r>
          </a:p>
          <a:p>
            <a:pPr algn="ctr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Q Khoramshahr" panose="00000400000000000000" pitchFamily="50" charset="-78"/>
              </a:rPr>
              <a:t>بخشی از وب که بر بقاء و بسط تمدن مؤثر است.</a:t>
            </a:r>
          </a:p>
        </p:txBody>
      </p:sp>
    </p:spTree>
    <p:extLst>
      <p:ext uri="{BB962C8B-B14F-4D97-AF65-F5344CB8AC3E}">
        <p14:creationId xmlns:p14="http://schemas.microsoft.com/office/powerpoint/2010/main" val="345320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16" y="353284"/>
            <a:ext cx="7749768" cy="615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843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وب استراتژیک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تلفیق ایدئولوژی‌های: لیبرالیسم ارتباطی ـ سوسیالیسم اطلاعاتی</a:t>
            </a:r>
          </a:p>
        </p:txBody>
      </p:sp>
      <p:sp>
        <p:nvSpPr>
          <p:cNvPr id="18" name="Bevel 17"/>
          <p:cNvSpPr/>
          <p:nvPr/>
        </p:nvSpPr>
        <p:spPr>
          <a:xfrm>
            <a:off x="4572000" y="2639694"/>
            <a:ext cx="2880000" cy="521208"/>
          </a:xfrm>
          <a:prstGeom prst="bevel">
            <a:avLst>
              <a:gd name="adj" fmla="val 672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b="1" dirty="0">
                <a:cs typeface="Z Mitra" panose="00000400000000000000" pitchFamily="2" charset="-78"/>
              </a:rPr>
              <a:t>لـيـبـرالـيـسـم</a:t>
            </a:r>
          </a:p>
        </p:txBody>
      </p:sp>
      <p:sp>
        <p:nvSpPr>
          <p:cNvPr id="19" name="Bevel 18"/>
          <p:cNvSpPr/>
          <p:nvPr/>
        </p:nvSpPr>
        <p:spPr>
          <a:xfrm>
            <a:off x="1692000" y="2639694"/>
            <a:ext cx="2880000" cy="521208"/>
          </a:xfrm>
          <a:prstGeom prst="bevel">
            <a:avLst>
              <a:gd name="adj" fmla="val 67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b="1" dirty="0">
                <a:cs typeface="Z Mitra" panose="00000400000000000000" pitchFamily="2" charset="-78"/>
              </a:rPr>
              <a:t>سـوسـيـالـيـسـم</a:t>
            </a:r>
          </a:p>
        </p:txBody>
      </p:sp>
      <p:sp>
        <p:nvSpPr>
          <p:cNvPr id="20" name="Bevel 19"/>
          <p:cNvSpPr/>
          <p:nvPr/>
        </p:nvSpPr>
        <p:spPr>
          <a:xfrm>
            <a:off x="4572000" y="3160902"/>
            <a:ext cx="2880000" cy="377192"/>
          </a:xfrm>
          <a:prstGeom prst="bevel">
            <a:avLst>
              <a:gd name="adj" fmla="val 672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در ارتباطات</a:t>
            </a:r>
          </a:p>
        </p:txBody>
      </p:sp>
      <p:sp>
        <p:nvSpPr>
          <p:cNvPr id="21" name="Bevel 20"/>
          <p:cNvSpPr/>
          <p:nvPr/>
        </p:nvSpPr>
        <p:spPr>
          <a:xfrm>
            <a:off x="1692000" y="3160902"/>
            <a:ext cx="2880000" cy="377192"/>
          </a:xfrm>
          <a:prstGeom prst="bevel">
            <a:avLst>
              <a:gd name="adj" fmla="val 6729"/>
            </a:avLst>
          </a:prstGeom>
          <a:solidFill>
            <a:srgbClr val="FF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در اطلاعات</a:t>
            </a:r>
          </a:p>
        </p:txBody>
      </p:sp>
      <p:sp>
        <p:nvSpPr>
          <p:cNvPr id="22" name="Bevel 21"/>
          <p:cNvSpPr/>
          <p:nvPr/>
        </p:nvSpPr>
        <p:spPr>
          <a:xfrm>
            <a:off x="4572000" y="2046478"/>
            <a:ext cx="2880000" cy="521208"/>
          </a:xfrm>
          <a:prstGeom prst="bevel">
            <a:avLst>
              <a:gd name="adj" fmla="val 672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راست</a:t>
            </a:r>
          </a:p>
        </p:txBody>
      </p:sp>
      <p:sp>
        <p:nvSpPr>
          <p:cNvPr id="23" name="Bevel 22"/>
          <p:cNvSpPr/>
          <p:nvPr/>
        </p:nvSpPr>
        <p:spPr>
          <a:xfrm>
            <a:off x="1692000" y="2046478"/>
            <a:ext cx="2880000" cy="521208"/>
          </a:xfrm>
          <a:prstGeom prst="bevel">
            <a:avLst>
              <a:gd name="adj" fmla="val 67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چـپ</a:t>
            </a:r>
          </a:p>
        </p:txBody>
      </p:sp>
      <p:sp>
        <p:nvSpPr>
          <p:cNvPr id="24" name="Bevel 23"/>
          <p:cNvSpPr/>
          <p:nvPr/>
        </p:nvSpPr>
        <p:spPr>
          <a:xfrm>
            <a:off x="4572000" y="3556854"/>
            <a:ext cx="2880000" cy="521208"/>
          </a:xfrm>
          <a:prstGeom prst="bevel">
            <a:avLst>
              <a:gd name="adj" fmla="val 672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آزادی و رهايي</a:t>
            </a:r>
          </a:p>
        </p:txBody>
      </p:sp>
      <p:sp>
        <p:nvSpPr>
          <p:cNvPr id="25" name="Bevel 24"/>
          <p:cNvSpPr/>
          <p:nvPr/>
        </p:nvSpPr>
        <p:spPr>
          <a:xfrm>
            <a:off x="1692000" y="3556854"/>
            <a:ext cx="2880000" cy="521208"/>
          </a:xfrm>
          <a:prstGeom prst="bevel">
            <a:avLst>
              <a:gd name="adj" fmla="val 6729"/>
            </a:avLst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مشارکت ـ اعتماد ـ برابری</a:t>
            </a:r>
          </a:p>
        </p:txBody>
      </p:sp>
      <p:sp>
        <p:nvSpPr>
          <p:cNvPr id="26" name="Bevel 25"/>
          <p:cNvSpPr/>
          <p:nvPr/>
        </p:nvSpPr>
        <p:spPr>
          <a:xfrm>
            <a:off x="4572000" y="4906246"/>
            <a:ext cx="2880000" cy="720080"/>
          </a:xfrm>
          <a:prstGeom prst="bevel">
            <a:avLst>
              <a:gd name="adj" fmla="val 505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تفردگرايي</a:t>
            </a:r>
            <a:b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</a:br>
            <a:r>
              <a:rPr lang="en-US" sz="2000" b="1" i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Individualism</a:t>
            </a:r>
            <a:endParaRPr lang="fa-IR" sz="2000" b="1" i="1" dirty="0">
              <a:solidFill>
                <a:schemeClr val="tx1"/>
              </a:solidFill>
              <a:latin typeface="Times CE" panose="02040603030405090304" pitchFamily="18" charset="0"/>
              <a:cs typeface="Z Mitra" panose="00000400000000000000" pitchFamily="2" charset="-78"/>
            </a:endParaRPr>
          </a:p>
        </p:txBody>
      </p:sp>
      <p:sp>
        <p:nvSpPr>
          <p:cNvPr id="27" name="Bevel 26"/>
          <p:cNvSpPr/>
          <p:nvPr/>
        </p:nvSpPr>
        <p:spPr>
          <a:xfrm>
            <a:off x="1692000" y="4906246"/>
            <a:ext cx="2880000" cy="720080"/>
          </a:xfrm>
          <a:prstGeom prst="bevel">
            <a:avLst>
              <a:gd name="adj" fmla="val 505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جمع‌گرايي</a:t>
            </a:r>
            <a:b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</a:br>
            <a:r>
              <a:rPr lang="en-US" sz="2000" b="1" i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Collectivism</a:t>
            </a:r>
            <a:endParaRPr lang="fa-IR" sz="2000" b="1" i="1" dirty="0">
              <a:solidFill>
                <a:schemeClr val="tx1"/>
              </a:solidFill>
              <a:latin typeface="Times CE" panose="02040603030405090304" pitchFamily="18" charset="0"/>
              <a:cs typeface="Z Mitra" panose="00000400000000000000" pitchFamily="2" charset="-78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5734716" y="4126190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a-IR">
              <a:cs typeface="Z Mitra" panose="00000400000000000000" pitchFamily="2" charset="-78"/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2863552" y="4138222"/>
            <a:ext cx="484632" cy="720080"/>
          </a:xfrm>
          <a:prstGeom prst="downArrow">
            <a:avLst/>
          </a:prstGeom>
          <a:solidFill>
            <a:srgbClr val="FF7D7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a-IR">
              <a:cs typeface="Z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0997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9" y="959675"/>
            <a:ext cx="7478162" cy="49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431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مورد مطالعاتی: تطور وب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6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a-IR" sz="3800" dirty="0"/>
              <a:t>استراتژی</a:t>
            </a:r>
            <a:br>
              <a:rPr lang="fa-IR" sz="3800" dirty="0"/>
            </a:br>
            <a:r>
              <a:rPr lang="fa-IR" sz="3800" dirty="0"/>
              <a:t>اقدام</a:t>
            </a:r>
            <a:br>
              <a:rPr lang="fa-IR" sz="3800" dirty="0"/>
            </a:br>
            <a:r>
              <a:rPr lang="fa-IR" sz="3800" dirty="0"/>
              <a:t>در</a:t>
            </a:r>
            <a:br>
              <a:rPr lang="fa-IR" sz="3800" dirty="0"/>
            </a:br>
            <a:r>
              <a:rPr lang="fa-IR" sz="3800" dirty="0"/>
              <a:t>وب</a:t>
            </a:r>
          </a:p>
        </p:txBody>
      </p:sp>
    </p:spTree>
    <p:extLst>
      <p:ext uri="{BB962C8B-B14F-4D97-AF65-F5344CB8AC3E}">
        <p14:creationId xmlns:p14="http://schemas.microsoft.com/office/powerpoint/2010/main" val="22834535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زمین اقدام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2" descr="J:\Conferences-Special\Cyber Defence Conf\1390-11-29-Presentations\09-Action\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2" t="34345" r="26373" b="27660"/>
          <a:stretch/>
        </p:blipFill>
        <p:spPr bwMode="auto">
          <a:xfrm>
            <a:off x="2482225" y="1580890"/>
            <a:ext cx="4179549" cy="45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424F0F-2C83-4649-8BD0-BF9DF7752E40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35292040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اقدام متقارن و اقدام نامتقارن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از دید «خودی»</a:t>
            </a:r>
          </a:p>
        </p:txBody>
      </p:sp>
      <p:pic>
        <p:nvPicPr>
          <p:cNvPr id="6" name="Picture 2" descr="J:\Conferences-Special\Cyber Defence Conf\1390-11-29-Presentations\09-Action\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32938" r="15927" b="26429"/>
          <a:stretch/>
        </p:blipFill>
        <p:spPr bwMode="auto">
          <a:xfrm>
            <a:off x="1693000" y="1463704"/>
            <a:ext cx="5758000" cy="487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EE8746-2F89-4D21-BABE-18F27557419F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1097390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استراتژی اقدام در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اقدام‌های متقارن و نامتقارن</a:t>
            </a:r>
          </a:p>
        </p:txBody>
      </p:sp>
      <p:sp>
        <p:nvSpPr>
          <p:cNvPr id="6" name="Bevel 5"/>
          <p:cNvSpPr/>
          <p:nvPr/>
        </p:nvSpPr>
        <p:spPr>
          <a:xfrm>
            <a:off x="6453733" y="3216376"/>
            <a:ext cx="1496634" cy="521208"/>
          </a:xfrm>
          <a:prstGeom prst="bevel">
            <a:avLst>
              <a:gd name="adj" fmla="val 672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استراتژيکی</a:t>
            </a:r>
          </a:p>
        </p:txBody>
      </p:sp>
      <p:sp>
        <p:nvSpPr>
          <p:cNvPr id="7" name="Bevel 6"/>
          <p:cNvSpPr/>
          <p:nvPr/>
        </p:nvSpPr>
        <p:spPr>
          <a:xfrm>
            <a:off x="6453733" y="3737584"/>
            <a:ext cx="1496634" cy="521208"/>
          </a:xfrm>
          <a:prstGeom prst="bevel">
            <a:avLst>
              <a:gd name="adj" fmla="val 672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عـملـيـاتی</a:t>
            </a:r>
          </a:p>
        </p:txBody>
      </p:sp>
      <p:sp>
        <p:nvSpPr>
          <p:cNvPr id="8" name="Bevel 7"/>
          <p:cNvSpPr/>
          <p:nvPr/>
        </p:nvSpPr>
        <p:spPr>
          <a:xfrm>
            <a:off x="6453733" y="4258792"/>
            <a:ext cx="1496634" cy="521208"/>
          </a:xfrm>
          <a:prstGeom prst="bevel">
            <a:avLst>
              <a:gd name="adj" fmla="val 672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تاکـتـيـکی</a:t>
            </a:r>
          </a:p>
        </p:txBody>
      </p:sp>
      <p:sp>
        <p:nvSpPr>
          <p:cNvPr id="9" name="Bevel 8"/>
          <p:cNvSpPr/>
          <p:nvPr/>
        </p:nvSpPr>
        <p:spPr>
          <a:xfrm>
            <a:off x="6453733" y="4780000"/>
            <a:ext cx="1496634" cy="521208"/>
          </a:xfrm>
          <a:prstGeom prst="bevel">
            <a:avLst>
              <a:gd name="adj" fmla="val 672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تکـنـيـکی</a:t>
            </a:r>
          </a:p>
        </p:txBody>
      </p:sp>
      <p:sp>
        <p:nvSpPr>
          <p:cNvPr id="10" name="Bevel 9"/>
          <p:cNvSpPr/>
          <p:nvPr/>
        </p:nvSpPr>
        <p:spPr>
          <a:xfrm rot="16200000">
            <a:off x="7187605" y="3990213"/>
            <a:ext cx="2084832" cy="521208"/>
          </a:xfrm>
          <a:prstGeom prst="bevel">
            <a:avLst>
              <a:gd name="adj" fmla="val 672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cs typeface="Z Mitra" panose="00000400000000000000" pitchFamily="2" charset="-78"/>
              </a:rPr>
              <a:t>سـطـح اقـدام</a:t>
            </a:r>
          </a:p>
        </p:txBody>
      </p:sp>
      <p:sp>
        <p:nvSpPr>
          <p:cNvPr id="11" name="Bevel 10"/>
          <p:cNvSpPr/>
          <p:nvPr/>
        </p:nvSpPr>
        <p:spPr>
          <a:xfrm>
            <a:off x="3563568" y="2682185"/>
            <a:ext cx="2880000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cs typeface="Z Mitra" panose="00000400000000000000" pitchFamily="2" charset="-78"/>
              </a:rPr>
              <a:t>اقدام نامتقارن</a:t>
            </a:r>
          </a:p>
        </p:txBody>
      </p:sp>
      <p:sp>
        <p:nvSpPr>
          <p:cNvPr id="12" name="Bevel 11"/>
          <p:cNvSpPr/>
          <p:nvPr/>
        </p:nvSpPr>
        <p:spPr>
          <a:xfrm>
            <a:off x="683568" y="2682185"/>
            <a:ext cx="2880000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cs typeface="Z Mitra" panose="00000400000000000000" pitchFamily="2" charset="-78"/>
              </a:rPr>
              <a:t>اقدام متقارن</a:t>
            </a:r>
          </a:p>
        </p:txBody>
      </p:sp>
      <p:sp>
        <p:nvSpPr>
          <p:cNvPr id="13" name="Bevel 12"/>
          <p:cNvSpPr/>
          <p:nvPr/>
        </p:nvSpPr>
        <p:spPr>
          <a:xfrm>
            <a:off x="683568" y="2141927"/>
            <a:ext cx="5760000" cy="521208"/>
          </a:xfrm>
          <a:prstGeom prst="bevel">
            <a:avLst>
              <a:gd name="adj" fmla="val 672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cs typeface="Z Mitra" panose="00000400000000000000" pitchFamily="2" charset="-78"/>
              </a:rPr>
              <a:t>تـقـارن اقـدام</a:t>
            </a:r>
          </a:p>
        </p:txBody>
      </p:sp>
      <p:sp>
        <p:nvSpPr>
          <p:cNvPr id="14" name="Bevel 13"/>
          <p:cNvSpPr/>
          <p:nvPr/>
        </p:nvSpPr>
        <p:spPr>
          <a:xfrm>
            <a:off x="3563568" y="3223945"/>
            <a:ext cx="2880000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Z Mitra" panose="00000400000000000000" pitchFamily="2" charset="-78"/>
              </a:rPr>
              <a:t>اقدام نامتقارن استراتژيکی</a:t>
            </a:r>
          </a:p>
        </p:txBody>
      </p:sp>
      <p:sp>
        <p:nvSpPr>
          <p:cNvPr id="15" name="Bevel 14"/>
          <p:cNvSpPr/>
          <p:nvPr/>
        </p:nvSpPr>
        <p:spPr>
          <a:xfrm>
            <a:off x="3563568" y="3745153"/>
            <a:ext cx="2880000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Z Mitra" panose="00000400000000000000" pitchFamily="2" charset="-78"/>
              </a:rPr>
              <a:t>اقدام نامتقارن عـملـيـاتی</a:t>
            </a:r>
          </a:p>
        </p:txBody>
      </p:sp>
      <p:sp>
        <p:nvSpPr>
          <p:cNvPr id="16" name="Bevel 15"/>
          <p:cNvSpPr/>
          <p:nvPr/>
        </p:nvSpPr>
        <p:spPr>
          <a:xfrm>
            <a:off x="3563568" y="4258792"/>
            <a:ext cx="2880000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Z Mitra" panose="00000400000000000000" pitchFamily="2" charset="-78"/>
              </a:rPr>
              <a:t>اقدام نامتقارن تاکـتـيـکی</a:t>
            </a:r>
          </a:p>
        </p:txBody>
      </p:sp>
      <p:sp>
        <p:nvSpPr>
          <p:cNvPr id="17" name="Bevel 16"/>
          <p:cNvSpPr/>
          <p:nvPr/>
        </p:nvSpPr>
        <p:spPr>
          <a:xfrm>
            <a:off x="3563568" y="4780000"/>
            <a:ext cx="2880000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Z Mitra" panose="00000400000000000000" pitchFamily="2" charset="-78"/>
              </a:rPr>
              <a:t>اقدام نامتقارن تکـنـيـکی</a:t>
            </a:r>
          </a:p>
        </p:txBody>
      </p:sp>
      <p:sp>
        <p:nvSpPr>
          <p:cNvPr id="18" name="Bevel 17"/>
          <p:cNvSpPr/>
          <p:nvPr/>
        </p:nvSpPr>
        <p:spPr>
          <a:xfrm>
            <a:off x="683568" y="3223945"/>
            <a:ext cx="2880000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Z Mitra" panose="00000400000000000000" pitchFamily="2" charset="-78"/>
              </a:rPr>
              <a:t>اقدام متقارن استراتژيکی</a:t>
            </a:r>
          </a:p>
        </p:txBody>
      </p:sp>
      <p:sp>
        <p:nvSpPr>
          <p:cNvPr id="19" name="Bevel 18"/>
          <p:cNvSpPr/>
          <p:nvPr/>
        </p:nvSpPr>
        <p:spPr>
          <a:xfrm>
            <a:off x="683888" y="3745153"/>
            <a:ext cx="2880000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Z Mitra" panose="00000400000000000000" pitchFamily="2" charset="-78"/>
              </a:rPr>
              <a:t>اقدام متقارن عـملـيـاتی</a:t>
            </a:r>
          </a:p>
        </p:txBody>
      </p:sp>
      <p:sp>
        <p:nvSpPr>
          <p:cNvPr id="20" name="Bevel 19"/>
          <p:cNvSpPr/>
          <p:nvPr/>
        </p:nvSpPr>
        <p:spPr>
          <a:xfrm>
            <a:off x="683568" y="4258792"/>
            <a:ext cx="2880000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Z Mitra" panose="00000400000000000000" pitchFamily="2" charset="-78"/>
              </a:rPr>
              <a:t>اقدام متقارن تاکـتـيـکی</a:t>
            </a:r>
          </a:p>
        </p:txBody>
      </p:sp>
      <p:sp>
        <p:nvSpPr>
          <p:cNvPr id="21" name="Bevel 20"/>
          <p:cNvSpPr/>
          <p:nvPr/>
        </p:nvSpPr>
        <p:spPr>
          <a:xfrm>
            <a:off x="683248" y="4780000"/>
            <a:ext cx="2880000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Z Mitra" panose="00000400000000000000" pitchFamily="2" charset="-78"/>
              </a:rPr>
              <a:t>اقدام متقارن تکـنـيـکی</a:t>
            </a:r>
          </a:p>
        </p:txBody>
      </p:sp>
    </p:spTree>
    <p:extLst>
      <p:ext uri="{BB962C8B-B14F-4D97-AF65-F5344CB8AC3E}">
        <p14:creationId xmlns:p14="http://schemas.microsoft.com/office/powerpoint/2010/main" val="25991534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استراتژی اقدام در وب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اقدام‌های متقارن و نامتقارن، مثبت و منفی</a:t>
            </a:r>
          </a:p>
        </p:txBody>
      </p:sp>
      <p:sp>
        <p:nvSpPr>
          <p:cNvPr id="22" name="Bevel 21"/>
          <p:cNvSpPr/>
          <p:nvPr/>
        </p:nvSpPr>
        <p:spPr>
          <a:xfrm>
            <a:off x="6453733" y="3578496"/>
            <a:ext cx="1496634" cy="521208"/>
          </a:xfrm>
          <a:prstGeom prst="bevel">
            <a:avLst>
              <a:gd name="adj" fmla="val 672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استراتژيکی</a:t>
            </a:r>
          </a:p>
        </p:txBody>
      </p:sp>
      <p:sp>
        <p:nvSpPr>
          <p:cNvPr id="23" name="Bevel 22"/>
          <p:cNvSpPr/>
          <p:nvPr/>
        </p:nvSpPr>
        <p:spPr>
          <a:xfrm>
            <a:off x="6453733" y="4099704"/>
            <a:ext cx="1496634" cy="521208"/>
          </a:xfrm>
          <a:prstGeom prst="bevel">
            <a:avLst>
              <a:gd name="adj" fmla="val 672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عـملـيـاتی</a:t>
            </a:r>
          </a:p>
        </p:txBody>
      </p:sp>
      <p:sp>
        <p:nvSpPr>
          <p:cNvPr id="24" name="Bevel 23"/>
          <p:cNvSpPr/>
          <p:nvPr/>
        </p:nvSpPr>
        <p:spPr>
          <a:xfrm>
            <a:off x="6453733" y="4620912"/>
            <a:ext cx="1496634" cy="521208"/>
          </a:xfrm>
          <a:prstGeom prst="bevel">
            <a:avLst>
              <a:gd name="adj" fmla="val 672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تاکـتـيـکی</a:t>
            </a:r>
          </a:p>
        </p:txBody>
      </p:sp>
      <p:sp>
        <p:nvSpPr>
          <p:cNvPr id="25" name="Bevel 24"/>
          <p:cNvSpPr/>
          <p:nvPr/>
        </p:nvSpPr>
        <p:spPr>
          <a:xfrm>
            <a:off x="6453733" y="5142120"/>
            <a:ext cx="1496634" cy="521208"/>
          </a:xfrm>
          <a:prstGeom prst="bevel">
            <a:avLst>
              <a:gd name="adj" fmla="val 672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تکـنـيـکی</a:t>
            </a:r>
          </a:p>
        </p:txBody>
      </p:sp>
      <p:sp>
        <p:nvSpPr>
          <p:cNvPr id="26" name="Bevel 25"/>
          <p:cNvSpPr/>
          <p:nvPr/>
        </p:nvSpPr>
        <p:spPr>
          <a:xfrm rot="16200000">
            <a:off x="7187605" y="4352333"/>
            <a:ext cx="2084832" cy="521208"/>
          </a:xfrm>
          <a:prstGeom prst="bevel">
            <a:avLst>
              <a:gd name="adj" fmla="val 672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سـطـح اقـدام</a:t>
            </a:r>
          </a:p>
        </p:txBody>
      </p:sp>
      <p:sp>
        <p:nvSpPr>
          <p:cNvPr id="27" name="Bevel 26"/>
          <p:cNvSpPr/>
          <p:nvPr/>
        </p:nvSpPr>
        <p:spPr>
          <a:xfrm>
            <a:off x="3563568" y="2520648"/>
            <a:ext cx="2880000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اقدام نامتقارن</a:t>
            </a:r>
          </a:p>
        </p:txBody>
      </p:sp>
      <p:sp>
        <p:nvSpPr>
          <p:cNvPr id="28" name="Bevel 27"/>
          <p:cNvSpPr/>
          <p:nvPr/>
        </p:nvSpPr>
        <p:spPr>
          <a:xfrm>
            <a:off x="683568" y="2520648"/>
            <a:ext cx="2880000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اقدام متقارن</a:t>
            </a:r>
          </a:p>
        </p:txBody>
      </p:sp>
      <p:sp>
        <p:nvSpPr>
          <p:cNvPr id="29" name="Bevel 28"/>
          <p:cNvSpPr/>
          <p:nvPr/>
        </p:nvSpPr>
        <p:spPr>
          <a:xfrm>
            <a:off x="683568" y="1980390"/>
            <a:ext cx="5760000" cy="521208"/>
          </a:xfrm>
          <a:prstGeom prst="bevel">
            <a:avLst>
              <a:gd name="adj" fmla="val 672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تـقـارن اقـدام</a:t>
            </a:r>
          </a:p>
        </p:txBody>
      </p:sp>
      <p:sp>
        <p:nvSpPr>
          <p:cNvPr id="30" name="Bevel 29"/>
          <p:cNvSpPr/>
          <p:nvPr/>
        </p:nvSpPr>
        <p:spPr>
          <a:xfrm>
            <a:off x="4997163" y="3586065"/>
            <a:ext cx="1440001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1</a:t>
            </a:r>
          </a:p>
        </p:txBody>
      </p:sp>
      <p:sp>
        <p:nvSpPr>
          <p:cNvPr id="31" name="Bevel 30"/>
          <p:cNvSpPr/>
          <p:nvPr/>
        </p:nvSpPr>
        <p:spPr>
          <a:xfrm>
            <a:off x="5003567" y="3041856"/>
            <a:ext cx="1440000" cy="521208"/>
          </a:xfrm>
          <a:prstGeom prst="bevel">
            <a:avLst>
              <a:gd name="adj" fmla="val 6729"/>
            </a:avLst>
          </a:prstGeom>
          <a:solidFill>
            <a:srgbClr val="58D0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مثبت +</a:t>
            </a:r>
          </a:p>
        </p:txBody>
      </p:sp>
      <p:sp>
        <p:nvSpPr>
          <p:cNvPr id="32" name="Bevel 31"/>
          <p:cNvSpPr/>
          <p:nvPr/>
        </p:nvSpPr>
        <p:spPr>
          <a:xfrm>
            <a:off x="3563888" y="3041856"/>
            <a:ext cx="1440000" cy="521208"/>
          </a:xfrm>
          <a:prstGeom prst="bevel">
            <a:avLst>
              <a:gd name="adj" fmla="val 6729"/>
            </a:avLst>
          </a:prstGeom>
          <a:solidFill>
            <a:srgbClr val="A56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منفی -</a:t>
            </a:r>
          </a:p>
        </p:txBody>
      </p:sp>
      <p:sp>
        <p:nvSpPr>
          <p:cNvPr id="33" name="Bevel 32"/>
          <p:cNvSpPr/>
          <p:nvPr/>
        </p:nvSpPr>
        <p:spPr>
          <a:xfrm>
            <a:off x="2123567" y="3041856"/>
            <a:ext cx="1440000" cy="521208"/>
          </a:xfrm>
          <a:prstGeom prst="bevel">
            <a:avLst>
              <a:gd name="adj" fmla="val 6729"/>
            </a:avLst>
          </a:prstGeom>
          <a:solidFill>
            <a:srgbClr val="58D0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مثبت +</a:t>
            </a:r>
          </a:p>
        </p:txBody>
      </p:sp>
      <p:sp>
        <p:nvSpPr>
          <p:cNvPr id="34" name="Bevel 33"/>
          <p:cNvSpPr/>
          <p:nvPr/>
        </p:nvSpPr>
        <p:spPr>
          <a:xfrm>
            <a:off x="683888" y="3041856"/>
            <a:ext cx="1440000" cy="521208"/>
          </a:xfrm>
          <a:prstGeom prst="bevel">
            <a:avLst>
              <a:gd name="adj" fmla="val 6729"/>
            </a:avLst>
          </a:prstGeom>
          <a:solidFill>
            <a:srgbClr val="A56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منفی -</a:t>
            </a:r>
          </a:p>
        </p:txBody>
      </p:sp>
      <p:sp>
        <p:nvSpPr>
          <p:cNvPr id="35" name="Bevel 34"/>
          <p:cNvSpPr/>
          <p:nvPr/>
        </p:nvSpPr>
        <p:spPr>
          <a:xfrm>
            <a:off x="3557485" y="3586065"/>
            <a:ext cx="1440001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2</a:t>
            </a:r>
          </a:p>
        </p:txBody>
      </p:sp>
      <p:sp>
        <p:nvSpPr>
          <p:cNvPr id="36" name="Bevel 35"/>
          <p:cNvSpPr/>
          <p:nvPr/>
        </p:nvSpPr>
        <p:spPr>
          <a:xfrm>
            <a:off x="4997163" y="4099704"/>
            <a:ext cx="1440001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5</a:t>
            </a:r>
          </a:p>
        </p:txBody>
      </p:sp>
      <p:sp>
        <p:nvSpPr>
          <p:cNvPr id="37" name="Bevel 36"/>
          <p:cNvSpPr/>
          <p:nvPr/>
        </p:nvSpPr>
        <p:spPr>
          <a:xfrm>
            <a:off x="3557485" y="4099704"/>
            <a:ext cx="1440001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6</a:t>
            </a:r>
          </a:p>
        </p:txBody>
      </p:sp>
      <p:sp>
        <p:nvSpPr>
          <p:cNvPr id="38" name="Bevel 37"/>
          <p:cNvSpPr/>
          <p:nvPr/>
        </p:nvSpPr>
        <p:spPr>
          <a:xfrm>
            <a:off x="4997163" y="4626032"/>
            <a:ext cx="1440001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9</a:t>
            </a:r>
          </a:p>
        </p:txBody>
      </p:sp>
      <p:sp>
        <p:nvSpPr>
          <p:cNvPr id="39" name="Bevel 38"/>
          <p:cNvSpPr/>
          <p:nvPr/>
        </p:nvSpPr>
        <p:spPr>
          <a:xfrm>
            <a:off x="3557485" y="4626032"/>
            <a:ext cx="1440001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10</a:t>
            </a:r>
          </a:p>
        </p:txBody>
      </p:sp>
      <p:sp>
        <p:nvSpPr>
          <p:cNvPr id="40" name="Bevel 39"/>
          <p:cNvSpPr/>
          <p:nvPr/>
        </p:nvSpPr>
        <p:spPr>
          <a:xfrm>
            <a:off x="4997163" y="5142120"/>
            <a:ext cx="1440001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13</a:t>
            </a:r>
          </a:p>
        </p:txBody>
      </p:sp>
      <p:sp>
        <p:nvSpPr>
          <p:cNvPr id="41" name="Bevel 40"/>
          <p:cNvSpPr/>
          <p:nvPr/>
        </p:nvSpPr>
        <p:spPr>
          <a:xfrm>
            <a:off x="3557485" y="5142120"/>
            <a:ext cx="1440001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14</a:t>
            </a:r>
          </a:p>
        </p:txBody>
      </p:sp>
      <p:sp>
        <p:nvSpPr>
          <p:cNvPr id="42" name="Bevel 41"/>
          <p:cNvSpPr/>
          <p:nvPr/>
        </p:nvSpPr>
        <p:spPr>
          <a:xfrm>
            <a:off x="2117484" y="3586065"/>
            <a:ext cx="1440001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3</a:t>
            </a:r>
          </a:p>
        </p:txBody>
      </p:sp>
      <p:sp>
        <p:nvSpPr>
          <p:cNvPr id="43" name="Bevel 42"/>
          <p:cNvSpPr/>
          <p:nvPr/>
        </p:nvSpPr>
        <p:spPr>
          <a:xfrm>
            <a:off x="677806" y="3586065"/>
            <a:ext cx="1440001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4</a:t>
            </a:r>
          </a:p>
        </p:txBody>
      </p:sp>
      <p:sp>
        <p:nvSpPr>
          <p:cNvPr id="44" name="Bevel 43"/>
          <p:cNvSpPr/>
          <p:nvPr/>
        </p:nvSpPr>
        <p:spPr>
          <a:xfrm>
            <a:off x="2117484" y="4099704"/>
            <a:ext cx="1440001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7</a:t>
            </a:r>
          </a:p>
        </p:txBody>
      </p:sp>
      <p:sp>
        <p:nvSpPr>
          <p:cNvPr id="45" name="Bevel 44"/>
          <p:cNvSpPr/>
          <p:nvPr/>
        </p:nvSpPr>
        <p:spPr>
          <a:xfrm>
            <a:off x="677806" y="4099704"/>
            <a:ext cx="1440001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8</a:t>
            </a:r>
          </a:p>
        </p:txBody>
      </p:sp>
      <p:sp>
        <p:nvSpPr>
          <p:cNvPr id="46" name="Bevel 45"/>
          <p:cNvSpPr/>
          <p:nvPr/>
        </p:nvSpPr>
        <p:spPr>
          <a:xfrm>
            <a:off x="2117484" y="4626032"/>
            <a:ext cx="1440001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11</a:t>
            </a:r>
          </a:p>
        </p:txBody>
      </p:sp>
      <p:sp>
        <p:nvSpPr>
          <p:cNvPr id="47" name="Bevel 46"/>
          <p:cNvSpPr/>
          <p:nvPr/>
        </p:nvSpPr>
        <p:spPr>
          <a:xfrm>
            <a:off x="677806" y="4626032"/>
            <a:ext cx="1440001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12</a:t>
            </a:r>
          </a:p>
        </p:txBody>
      </p:sp>
      <p:sp>
        <p:nvSpPr>
          <p:cNvPr id="48" name="Bevel 47"/>
          <p:cNvSpPr/>
          <p:nvPr/>
        </p:nvSpPr>
        <p:spPr>
          <a:xfrm>
            <a:off x="2117484" y="5142120"/>
            <a:ext cx="1440001" cy="521208"/>
          </a:xfrm>
          <a:prstGeom prst="bevel">
            <a:avLst>
              <a:gd name="adj" fmla="val 672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15</a:t>
            </a:r>
          </a:p>
        </p:txBody>
      </p:sp>
      <p:sp>
        <p:nvSpPr>
          <p:cNvPr id="49" name="Bevel 48"/>
          <p:cNvSpPr/>
          <p:nvPr/>
        </p:nvSpPr>
        <p:spPr>
          <a:xfrm>
            <a:off x="677806" y="5142120"/>
            <a:ext cx="1440001" cy="521208"/>
          </a:xfrm>
          <a:prstGeom prst="bevel">
            <a:avLst>
              <a:gd name="adj" fmla="val 672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latin typeface="Times CE" panose="02040603030405090304" pitchFamily="18" charset="0"/>
                <a:cs typeface="Z Mitra" panose="00000400000000000000" pitchFamily="2" charset="-78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0385804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مورد مطالعاتی: تطور وب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7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rtl="1"/>
            <a:r>
              <a:rPr lang="fa-IR" sz="3800" dirty="0"/>
              <a:t>منابع</a:t>
            </a:r>
            <a:br>
              <a:rPr lang="fa-IR" sz="3800" dirty="0"/>
            </a:br>
            <a:r>
              <a:rPr lang="fa-IR" sz="3800" dirty="0"/>
              <a:t>و</a:t>
            </a:r>
            <a:br>
              <a:rPr lang="fa-IR" sz="3800" dirty="0"/>
            </a:br>
            <a:r>
              <a:rPr lang="fa-IR" sz="3800" dirty="0"/>
              <a:t>مراجع</a:t>
            </a:r>
          </a:p>
        </p:txBody>
      </p:sp>
    </p:spTree>
    <p:extLst>
      <p:ext uri="{BB962C8B-B14F-4D97-AF65-F5344CB8AC3E}">
        <p14:creationId xmlns:p14="http://schemas.microsoft.com/office/powerpoint/2010/main" val="40780452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EC647-3152-4F65-B439-49EE6F408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44" y="1317632"/>
            <a:ext cx="3171825" cy="48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874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A6FC96-C7C3-4044-9D1F-61ECDF32A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12" y="1377682"/>
            <a:ext cx="33051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29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4345</TotalTime>
  <Words>641</Words>
  <Application>Microsoft Office PowerPoint</Application>
  <PresentationFormat>On-screen Show (4:3)</PresentationFormat>
  <Paragraphs>220</Paragraphs>
  <Slides>111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25" baseType="lpstr">
      <vt:lpstr>Arial</vt:lpstr>
      <vt:lpstr>Calibri</vt:lpstr>
      <vt:lpstr>Calibri Light</vt:lpstr>
      <vt:lpstr>Consolas</vt:lpstr>
      <vt:lpstr>F_yaghot</vt:lpstr>
      <vt:lpstr>Helvetica World</vt:lpstr>
      <vt:lpstr>HelveticaNeueLT Arabic 55 Roman</vt:lpstr>
      <vt:lpstr>Qadi Linotype</vt:lpstr>
      <vt:lpstr>Times CE</vt:lpstr>
      <vt:lpstr>Times New Roman</vt:lpstr>
      <vt:lpstr>Verdana</vt:lpstr>
      <vt:lpstr>XB Niloofar</vt:lpstr>
      <vt:lpstr>Z Mitra</vt:lpstr>
      <vt:lpstr>Office Theme</vt:lpstr>
      <vt:lpstr>مورد مطالعاتی: تطور وب</vt:lpstr>
      <vt:lpstr>PowerPoint Presentation</vt:lpstr>
      <vt:lpstr>PowerPoint Presentation</vt:lpstr>
      <vt:lpstr>اینترنت و وب</vt:lpstr>
      <vt:lpstr>اینترنت به‌عنوان یک کاربرد</vt:lpstr>
      <vt:lpstr>PowerPoint Presentation</vt:lpstr>
      <vt:lpstr>تاریخچه‌ی اینترنت</vt:lpstr>
      <vt:lpstr>PowerPoint Presentation</vt:lpstr>
      <vt:lpstr>PowerPoint Presentation</vt:lpstr>
      <vt:lpstr>PowerPoint Presentation</vt:lpstr>
      <vt:lpstr>نهادهای حاکم بر اینترنت</vt:lpstr>
      <vt:lpstr>PowerPoint Presentation</vt:lpstr>
      <vt:lpstr>زبان HTML</vt:lpstr>
      <vt:lpstr>PowerPoint Presentation</vt:lpstr>
      <vt:lpstr>پروتکل HTTP</vt:lpstr>
      <vt:lpstr>پروتکل HTTPS</vt:lpstr>
      <vt:lpstr>وب: هنر، صنعت یا رسانه؟</vt:lpstr>
      <vt:lpstr>PowerPoint Presentation</vt:lpstr>
      <vt:lpstr>PowerPoint Presentation</vt:lpstr>
      <vt:lpstr>PowerPoint Presentation</vt:lpstr>
      <vt:lpstr>PowerPoint Presentation</vt:lpstr>
      <vt:lpstr>تطور وب</vt:lpstr>
      <vt:lpstr>تطور وب</vt:lpstr>
      <vt:lpstr>PowerPoint Presentation</vt:lpstr>
      <vt:lpstr>PowerPoint Presentation</vt:lpstr>
      <vt:lpstr>تطور وب</vt:lpstr>
      <vt:lpstr>تطور وب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تطور وب</vt:lpstr>
      <vt:lpstr>تطور وب</vt:lpstr>
      <vt:lpstr>PowerPoint Presentation</vt:lpstr>
      <vt:lpstr>PowerPoint Presentation</vt:lpstr>
      <vt:lpstr>تطور وب</vt:lpstr>
      <vt:lpstr>تطور وب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آینده‌شناسی وب</vt:lpstr>
      <vt:lpstr>آینده‌شناسی وب</vt:lpstr>
      <vt:lpstr>آینده‌شناسی وب</vt:lpstr>
      <vt:lpstr>آینده‌شناسی وب</vt:lpstr>
      <vt:lpstr>آینده‌شناسی وب</vt:lpstr>
      <vt:lpstr>آینده‌شناسی وب</vt:lpstr>
      <vt:lpstr>بسط وب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اینترنت اشیا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اینترنت همه‌چیز</vt:lpstr>
      <vt:lpstr>PowerPoint Presentation</vt:lpstr>
      <vt:lpstr>PowerPoint Presentation</vt:lpstr>
      <vt:lpstr>PowerPoint Presentation</vt:lpstr>
      <vt:lpstr>اینترنت بدن‌ها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وب استراتژیک</vt:lpstr>
      <vt:lpstr>وب استراتژیک</vt:lpstr>
      <vt:lpstr>PowerPoint Presentation</vt:lpstr>
      <vt:lpstr>PowerPoint Presentation</vt:lpstr>
      <vt:lpstr>زمین اقدام</vt:lpstr>
      <vt:lpstr>اقدام متقارن و اقدام نامتقارن</vt:lpstr>
      <vt:lpstr>استراتژی اقدام در وب</vt:lpstr>
      <vt:lpstr>استراتژی اقدام در وب</vt:lpstr>
      <vt:lpstr>PowerPoint Presentation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</vt:vector>
  </TitlesOfParts>
  <Company>University of Tehran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 Fouladi</dc:creator>
  <cp:lastModifiedBy>K Fouladi</cp:lastModifiedBy>
  <cp:revision>339</cp:revision>
  <cp:lastPrinted>2017-01-28T13:27:17Z</cp:lastPrinted>
  <dcterms:created xsi:type="dcterms:W3CDTF">2013-12-25T07:22:03Z</dcterms:created>
  <dcterms:modified xsi:type="dcterms:W3CDTF">2024-01-05T15:15:37Z</dcterms:modified>
</cp:coreProperties>
</file>